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58" r:id="rId4"/>
    <p:sldId id="298" r:id="rId5"/>
    <p:sldId id="284" r:id="rId6"/>
    <p:sldId id="285" r:id="rId7"/>
    <p:sldId id="269" r:id="rId8"/>
    <p:sldId id="287" r:id="rId9"/>
    <p:sldId id="261" r:id="rId10"/>
    <p:sldId id="262" r:id="rId11"/>
    <p:sldId id="270" r:id="rId12"/>
    <p:sldId id="271" r:id="rId13"/>
    <p:sldId id="273" r:id="rId14"/>
    <p:sldId id="274" r:id="rId15"/>
    <p:sldId id="288" r:id="rId16"/>
    <p:sldId id="294" r:id="rId17"/>
    <p:sldId id="296" r:id="rId18"/>
    <p:sldId id="299" r:id="rId19"/>
    <p:sldId id="291" r:id="rId20"/>
    <p:sldId id="300" r:id="rId21"/>
    <p:sldId id="267" r:id="rId22"/>
  </p:sldIdLst>
  <p:sldSz cx="9144000" cy="6858000" type="screen4x3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2EB87-930E-4EF0-BB9D-07A6270BB637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5228EA-0626-4086-B44C-9164D0F747AE}">
      <dgm:prSet phldrT="[Text]"/>
      <dgm:spPr/>
      <dgm:t>
        <a:bodyPr/>
        <a:lstStyle/>
        <a:p>
          <a:r>
            <a:rPr lang="en-US" b="1" dirty="0" smtClean="0"/>
            <a:t>Aug’13 – May’ 14</a:t>
          </a:r>
        </a:p>
      </dgm:t>
    </dgm:pt>
    <dgm:pt modelId="{8EEC6783-67DB-4EC5-84BC-990DB987C9C8}" type="parTrans" cxnId="{E85D6F42-2F4F-44C0-B63A-9CD1555E13E8}">
      <dgm:prSet/>
      <dgm:spPr/>
      <dgm:t>
        <a:bodyPr/>
        <a:lstStyle/>
        <a:p>
          <a:endParaRPr lang="en-US"/>
        </a:p>
      </dgm:t>
    </dgm:pt>
    <dgm:pt modelId="{2A502C3D-B922-4779-B6D0-C2FBA9099E1D}" type="sibTrans" cxnId="{E85D6F42-2F4F-44C0-B63A-9CD1555E13E8}">
      <dgm:prSet/>
      <dgm:spPr/>
      <dgm:t>
        <a:bodyPr/>
        <a:lstStyle/>
        <a:p>
          <a:endParaRPr lang="en-US"/>
        </a:p>
      </dgm:t>
    </dgm:pt>
    <dgm:pt modelId="{430EB111-22BF-40E2-9BAF-F29368FD4795}">
      <dgm:prSet phldrT="[Text]" custT="1"/>
      <dgm:spPr/>
      <dgm:t>
        <a:bodyPr/>
        <a:lstStyle/>
        <a:p>
          <a:r>
            <a:rPr lang="en-US" sz="1400" dirty="0" smtClean="0"/>
            <a:t>Commence</a:t>
          </a:r>
          <a:endParaRPr lang="en-US" sz="1400" dirty="0"/>
        </a:p>
      </dgm:t>
    </dgm:pt>
    <dgm:pt modelId="{EDA2CD8C-719C-4975-8CAD-A2071F14CCDC}" type="parTrans" cxnId="{76EBD60E-6111-4B4F-92C1-4015253C8D2D}">
      <dgm:prSet/>
      <dgm:spPr/>
      <dgm:t>
        <a:bodyPr/>
        <a:lstStyle/>
        <a:p>
          <a:endParaRPr lang="en-US"/>
        </a:p>
      </dgm:t>
    </dgm:pt>
    <dgm:pt modelId="{20602CFE-9A1E-4548-9B42-BB972D11E1DF}" type="sibTrans" cxnId="{76EBD60E-6111-4B4F-92C1-4015253C8D2D}">
      <dgm:prSet/>
      <dgm:spPr/>
      <dgm:t>
        <a:bodyPr/>
        <a:lstStyle/>
        <a:p>
          <a:endParaRPr lang="en-US"/>
        </a:p>
      </dgm:t>
    </dgm:pt>
    <dgm:pt modelId="{5C4B9D34-C350-48E7-90E4-2D74F4E4D85E}">
      <dgm:prSet phldrT="[Text]" custT="1"/>
      <dgm:spPr/>
      <dgm:t>
        <a:bodyPr/>
        <a:lstStyle/>
        <a:p>
          <a:r>
            <a:rPr lang="en-US" sz="1400" dirty="0" smtClean="0"/>
            <a:t>OzCHI’13</a:t>
          </a:r>
          <a:endParaRPr lang="en-US" sz="1400" dirty="0"/>
        </a:p>
      </dgm:t>
    </dgm:pt>
    <dgm:pt modelId="{32C67058-18E5-4A36-8114-5CABB8558713}" type="parTrans" cxnId="{F42ED1B6-6010-4DB7-8DC0-79BCDFA7F160}">
      <dgm:prSet/>
      <dgm:spPr/>
      <dgm:t>
        <a:bodyPr/>
        <a:lstStyle/>
        <a:p>
          <a:endParaRPr lang="en-US"/>
        </a:p>
      </dgm:t>
    </dgm:pt>
    <dgm:pt modelId="{81FC3CB2-647A-4531-9981-F479F995E292}" type="sibTrans" cxnId="{F42ED1B6-6010-4DB7-8DC0-79BCDFA7F160}">
      <dgm:prSet/>
      <dgm:spPr/>
      <dgm:t>
        <a:bodyPr/>
        <a:lstStyle/>
        <a:p>
          <a:endParaRPr lang="en-US"/>
        </a:p>
      </dgm:t>
    </dgm:pt>
    <dgm:pt modelId="{E751BC19-D96F-4B66-98C4-72D86651C4F2}">
      <dgm:prSet phldrT="[Text]"/>
      <dgm:spPr/>
      <dgm:t>
        <a:bodyPr/>
        <a:lstStyle/>
        <a:p>
          <a:r>
            <a:rPr lang="en-US" b="1" dirty="0" smtClean="0"/>
            <a:t>Jun’14 – Dec’ 14</a:t>
          </a:r>
          <a:endParaRPr lang="en-US" b="1" dirty="0"/>
        </a:p>
      </dgm:t>
    </dgm:pt>
    <dgm:pt modelId="{6820FEB3-68D9-4972-927A-4770532A46B1}" type="parTrans" cxnId="{F1391985-14F1-4B89-855E-677146F70820}">
      <dgm:prSet/>
      <dgm:spPr/>
      <dgm:t>
        <a:bodyPr/>
        <a:lstStyle/>
        <a:p>
          <a:endParaRPr lang="en-US"/>
        </a:p>
      </dgm:t>
    </dgm:pt>
    <dgm:pt modelId="{CCF1F863-E6A5-4845-8B38-9C17BC8088A5}" type="sibTrans" cxnId="{F1391985-14F1-4B89-855E-677146F70820}">
      <dgm:prSet/>
      <dgm:spPr/>
      <dgm:t>
        <a:bodyPr/>
        <a:lstStyle/>
        <a:p>
          <a:endParaRPr lang="en-US"/>
        </a:p>
      </dgm:t>
    </dgm:pt>
    <dgm:pt modelId="{ECF7E61B-7DD7-46A7-9145-9795E17341A7}">
      <dgm:prSet phldrT="[Text]" custT="1"/>
      <dgm:spPr/>
      <dgm:t>
        <a:bodyPr/>
        <a:lstStyle/>
        <a:p>
          <a:r>
            <a:rPr lang="en-US" sz="1400" dirty="0" smtClean="0"/>
            <a:t>Study 1</a:t>
          </a:r>
          <a:endParaRPr lang="en-US" sz="1400" dirty="0"/>
        </a:p>
      </dgm:t>
    </dgm:pt>
    <dgm:pt modelId="{B495932D-022C-4DF0-B131-640234E42E07}" type="parTrans" cxnId="{88E360B2-0DE6-45C6-88C4-15B0FFC87A67}">
      <dgm:prSet/>
      <dgm:spPr/>
      <dgm:t>
        <a:bodyPr/>
        <a:lstStyle/>
        <a:p>
          <a:endParaRPr lang="en-US"/>
        </a:p>
      </dgm:t>
    </dgm:pt>
    <dgm:pt modelId="{01EEB637-0854-4A1A-8625-9F50319624BE}" type="sibTrans" cxnId="{88E360B2-0DE6-45C6-88C4-15B0FFC87A67}">
      <dgm:prSet/>
      <dgm:spPr/>
      <dgm:t>
        <a:bodyPr/>
        <a:lstStyle/>
        <a:p>
          <a:endParaRPr lang="en-US"/>
        </a:p>
      </dgm:t>
    </dgm:pt>
    <dgm:pt modelId="{0A43197B-BA78-48E2-BC53-6CC41F2BAF6C}">
      <dgm:prSet phldrT="[Text]" custT="1"/>
      <dgm:spPr/>
      <dgm:t>
        <a:bodyPr/>
        <a:lstStyle/>
        <a:p>
          <a:r>
            <a:rPr lang="en-US" sz="1400" dirty="0" smtClean="0"/>
            <a:t>Submit for CHI'15</a:t>
          </a:r>
          <a:endParaRPr lang="en-US" sz="1400" dirty="0"/>
        </a:p>
      </dgm:t>
    </dgm:pt>
    <dgm:pt modelId="{CE3A70E8-3180-44B2-B9B5-093E0F4384FE}" type="parTrans" cxnId="{03E55A39-F475-48E0-8DC5-0EC45834CC6A}">
      <dgm:prSet/>
      <dgm:spPr/>
      <dgm:t>
        <a:bodyPr/>
        <a:lstStyle/>
        <a:p>
          <a:endParaRPr lang="en-US"/>
        </a:p>
      </dgm:t>
    </dgm:pt>
    <dgm:pt modelId="{DFA07F24-BD53-4E57-8F16-6FE8D15C9832}" type="sibTrans" cxnId="{03E55A39-F475-48E0-8DC5-0EC45834CC6A}">
      <dgm:prSet/>
      <dgm:spPr/>
      <dgm:t>
        <a:bodyPr/>
        <a:lstStyle/>
        <a:p>
          <a:endParaRPr lang="en-US"/>
        </a:p>
      </dgm:t>
    </dgm:pt>
    <dgm:pt modelId="{1EF04BCF-4765-4A96-B5E4-A4E361B16737}">
      <dgm:prSet phldrT="[Text]"/>
      <dgm:spPr/>
      <dgm:t>
        <a:bodyPr/>
        <a:lstStyle/>
        <a:p>
          <a:r>
            <a:rPr lang="en-US" b="1" dirty="0" smtClean="0"/>
            <a:t>Jan’ 15 – June’ 15</a:t>
          </a:r>
          <a:endParaRPr lang="en-US" b="1" dirty="0"/>
        </a:p>
      </dgm:t>
    </dgm:pt>
    <dgm:pt modelId="{FF12E0A0-18E1-4F2D-9090-E4F3C9C94127}" type="parTrans" cxnId="{3836B6D8-E3D8-42DE-805C-135EB55E8654}">
      <dgm:prSet/>
      <dgm:spPr/>
      <dgm:t>
        <a:bodyPr/>
        <a:lstStyle/>
        <a:p>
          <a:endParaRPr lang="en-US"/>
        </a:p>
      </dgm:t>
    </dgm:pt>
    <dgm:pt modelId="{CCA55F9F-C120-40D9-B509-BC42B9B29970}" type="sibTrans" cxnId="{3836B6D8-E3D8-42DE-805C-135EB55E8654}">
      <dgm:prSet/>
      <dgm:spPr/>
      <dgm:t>
        <a:bodyPr/>
        <a:lstStyle/>
        <a:p>
          <a:endParaRPr lang="en-US"/>
        </a:p>
      </dgm:t>
    </dgm:pt>
    <dgm:pt modelId="{2074EAE1-2207-4CE5-BEFF-F68AC72819F1}">
      <dgm:prSet phldrT="[Text]"/>
      <dgm:spPr/>
      <dgm:t>
        <a:bodyPr/>
        <a:lstStyle/>
        <a:p>
          <a:r>
            <a:rPr lang="en-US" b="1" dirty="0" smtClean="0"/>
            <a:t>July’15 – Dec’ 15</a:t>
          </a:r>
          <a:endParaRPr lang="en-US" b="1" dirty="0"/>
        </a:p>
      </dgm:t>
    </dgm:pt>
    <dgm:pt modelId="{AED30D55-61C8-408F-AB2F-53BB97103BC2}" type="parTrans" cxnId="{C78FF48E-5D98-4682-895C-1B84D8D62993}">
      <dgm:prSet/>
      <dgm:spPr/>
      <dgm:t>
        <a:bodyPr/>
        <a:lstStyle/>
        <a:p>
          <a:endParaRPr lang="en-US"/>
        </a:p>
      </dgm:t>
    </dgm:pt>
    <dgm:pt modelId="{D2F7C9E4-65FE-42A5-B57E-A0AAB6A9BB7D}" type="sibTrans" cxnId="{C78FF48E-5D98-4682-895C-1B84D8D62993}">
      <dgm:prSet/>
      <dgm:spPr/>
      <dgm:t>
        <a:bodyPr/>
        <a:lstStyle/>
        <a:p>
          <a:endParaRPr lang="en-US"/>
        </a:p>
      </dgm:t>
    </dgm:pt>
    <dgm:pt modelId="{22273712-D870-4ED2-AD21-AD7FB9A9060B}">
      <dgm:prSet phldrT="[Text]"/>
      <dgm:spPr/>
      <dgm:t>
        <a:bodyPr/>
        <a:lstStyle/>
        <a:p>
          <a:r>
            <a:rPr lang="en-US" b="1" dirty="0" smtClean="0"/>
            <a:t>Jan’ 16 – Aug’ 16</a:t>
          </a:r>
          <a:endParaRPr lang="en-US" b="1" dirty="0"/>
        </a:p>
      </dgm:t>
    </dgm:pt>
    <dgm:pt modelId="{94E421FD-55F1-4B88-97FD-CD747389EE82}" type="parTrans" cxnId="{68C58B9A-6B43-4DDC-B7DF-C228189434EE}">
      <dgm:prSet/>
      <dgm:spPr/>
      <dgm:t>
        <a:bodyPr/>
        <a:lstStyle/>
        <a:p>
          <a:endParaRPr lang="en-US"/>
        </a:p>
      </dgm:t>
    </dgm:pt>
    <dgm:pt modelId="{4938E2C5-C765-41FD-AA2E-BC1A78AA9DEA}" type="sibTrans" cxnId="{68C58B9A-6B43-4DDC-B7DF-C228189434EE}">
      <dgm:prSet/>
      <dgm:spPr/>
      <dgm:t>
        <a:bodyPr/>
        <a:lstStyle/>
        <a:p>
          <a:endParaRPr lang="en-US"/>
        </a:p>
      </dgm:t>
    </dgm:pt>
    <dgm:pt modelId="{8B4A9C65-995A-4772-8870-B14B22C4C7A9}">
      <dgm:prSet phldrT="[Text]" custT="1"/>
      <dgm:spPr/>
      <dgm:t>
        <a:bodyPr/>
        <a:lstStyle/>
        <a:p>
          <a:r>
            <a:rPr lang="en-US" sz="1400" dirty="0" smtClean="0"/>
            <a:t>NUI Drawing Project</a:t>
          </a:r>
          <a:endParaRPr lang="en-US" sz="1400" dirty="0"/>
        </a:p>
      </dgm:t>
    </dgm:pt>
    <dgm:pt modelId="{4AC71FEC-BD52-4095-BBC7-2CEF32FE1147}" type="parTrans" cxnId="{BF627005-1F7A-436D-86AE-13346EB72064}">
      <dgm:prSet/>
      <dgm:spPr/>
      <dgm:t>
        <a:bodyPr/>
        <a:lstStyle/>
        <a:p>
          <a:endParaRPr lang="en-US"/>
        </a:p>
      </dgm:t>
    </dgm:pt>
    <dgm:pt modelId="{A674FD18-31A4-46FB-8A2C-9E2AA2C08DE9}" type="sibTrans" cxnId="{BF627005-1F7A-436D-86AE-13346EB72064}">
      <dgm:prSet/>
      <dgm:spPr/>
      <dgm:t>
        <a:bodyPr/>
        <a:lstStyle/>
        <a:p>
          <a:endParaRPr lang="en-US"/>
        </a:p>
      </dgm:t>
    </dgm:pt>
    <dgm:pt modelId="{D42ABC15-E537-47A1-A049-7FF7324414FC}">
      <dgm:prSet phldrT="[Text]" custT="1"/>
      <dgm:spPr/>
      <dgm:t>
        <a:bodyPr/>
        <a:lstStyle/>
        <a:p>
          <a:endParaRPr lang="en-US" sz="1400" dirty="0"/>
        </a:p>
      </dgm:t>
    </dgm:pt>
    <dgm:pt modelId="{53DD0012-38C5-44EC-82F6-06BF9EF4E4E9}" type="parTrans" cxnId="{C5D6F8BE-D87B-45F2-8ECD-D778148FF96E}">
      <dgm:prSet/>
      <dgm:spPr/>
      <dgm:t>
        <a:bodyPr/>
        <a:lstStyle/>
        <a:p>
          <a:endParaRPr lang="en-US"/>
        </a:p>
      </dgm:t>
    </dgm:pt>
    <dgm:pt modelId="{28E648E5-3DF4-489B-BC56-ACFED4585FA0}" type="sibTrans" cxnId="{C5D6F8BE-D87B-45F2-8ECD-D778148FF96E}">
      <dgm:prSet/>
      <dgm:spPr/>
      <dgm:t>
        <a:bodyPr/>
        <a:lstStyle/>
        <a:p>
          <a:endParaRPr lang="en-US"/>
        </a:p>
      </dgm:t>
    </dgm:pt>
    <dgm:pt modelId="{08C99EC3-6226-426F-823C-55F0AE529767}">
      <dgm:prSet phldrT="[Text]" custT="1"/>
      <dgm:spPr/>
      <dgm:t>
        <a:bodyPr/>
        <a:lstStyle/>
        <a:p>
          <a:r>
            <a:rPr lang="en-US" sz="1400" dirty="0" smtClean="0"/>
            <a:t>Literature Review</a:t>
          </a:r>
          <a:endParaRPr lang="en-US" sz="1400" dirty="0"/>
        </a:p>
      </dgm:t>
    </dgm:pt>
    <dgm:pt modelId="{5E8EF31D-15ED-42E7-B341-66397A1A67F3}" type="parTrans" cxnId="{439FDF7C-CFAB-4C6D-8CE4-7A6970C0029A}">
      <dgm:prSet/>
      <dgm:spPr/>
      <dgm:t>
        <a:bodyPr/>
        <a:lstStyle/>
        <a:p>
          <a:endParaRPr lang="en-US"/>
        </a:p>
      </dgm:t>
    </dgm:pt>
    <dgm:pt modelId="{C8D1ACC9-AF73-430C-9244-42CA5EBE6713}" type="sibTrans" cxnId="{439FDF7C-CFAB-4C6D-8CE4-7A6970C0029A}">
      <dgm:prSet/>
      <dgm:spPr/>
      <dgm:t>
        <a:bodyPr/>
        <a:lstStyle/>
        <a:p>
          <a:endParaRPr lang="en-US"/>
        </a:p>
      </dgm:t>
    </dgm:pt>
    <dgm:pt modelId="{8096DCC9-42F9-4167-B336-0D5A0EC5E84E}">
      <dgm:prSet phldrT="[Text]" custT="1"/>
      <dgm:spPr/>
      <dgm:t>
        <a:bodyPr/>
        <a:lstStyle/>
        <a:p>
          <a:r>
            <a:rPr lang="en-US" sz="1400" dirty="0" smtClean="0"/>
            <a:t>Ethics Proposal</a:t>
          </a:r>
          <a:endParaRPr lang="en-US" sz="1400" dirty="0"/>
        </a:p>
      </dgm:t>
    </dgm:pt>
    <dgm:pt modelId="{2B304A43-2524-41D8-AE2E-17FD5E74F030}" type="parTrans" cxnId="{5541ABEE-F822-43B4-B406-8FE8AA2C2E4D}">
      <dgm:prSet/>
      <dgm:spPr/>
      <dgm:t>
        <a:bodyPr/>
        <a:lstStyle/>
        <a:p>
          <a:endParaRPr lang="en-US"/>
        </a:p>
      </dgm:t>
    </dgm:pt>
    <dgm:pt modelId="{194C3DE0-830A-48F0-87C1-D902E422C888}" type="sibTrans" cxnId="{5541ABEE-F822-43B4-B406-8FE8AA2C2E4D}">
      <dgm:prSet/>
      <dgm:spPr/>
      <dgm:t>
        <a:bodyPr/>
        <a:lstStyle/>
        <a:p>
          <a:endParaRPr lang="en-US"/>
        </a:p>
      </dgm:t>
    </dgm:pt>
    <dgm:pt modelId="{43C4873D-35E7-462C-AE5F-8F54374CC7FA}">
      <dgm:prSet phldrT="[Text]" custT="1"/>
      <dgm:spPr/>
      <dgm:t>
        <a:bodyPr/>
        <a:lstStyle/>
        <a:p>
          <a:r>
            <a:rPr lang="en-US" sz="1400" dirty="0" smtClean="0"/>
            <a:t>Formal Review</a:t>
          </a:r>
          <a:endParaRPr lang="en-US" sz="1400" dirty="0"/>
        </a:p>
      </dgm:t>
    </dgm:pt>
    <dgm:pt modelId="{8924A7F2-B69B-4C61-8332-084CCC2CD73D}" type="parTrans" cxnId="{3DD8FE06-AD15-4952-98B4-3EECE7938B5E}">
      <dgm:prSet/>
      <dgm:spPr/>
      <dgm:t>
        <a:bodyPr/>
        <a:lstStyle/>
        <a:p>
          <a:endParaRPr lang="en-US"/>
        </a:p>
      </dgm:t>
    </dgm:pt>
    <dgm:pt modelId="{512B81A0-417D-49B0-B787-63791067074D}" type="sibTrans" cxnId="{3DD8FE06-AD15-4952-98B4-3EECE7938B5E}">
      <dgm:prSet/>
      <dgm:spPr/>
      <dgm:t>
        <a:bodyPr/>
        <a:lstStyle/>
        <a:p>
          <a:endParaRPr lang="en-US"/>
        </a:p>
      </dgm:t>
    </dgm:pt>
    <dgm:pt modelId="{434E2537-4217-45FD-820B-12408EE56587}">
      <dgm:prSet phldrT="[Text]" custT="1"/>
      <dgm:spPr/>
      <dgm:t>
        <a:bodyPr/>
        <a:lstStyle/>
        <a:p>
          <a:r>
            <a:rPr lang="en-US" sz="1400" dirty="0" smtClean="0"/>
            <a:t>Confirmation</a:t>
          </a:r>
          <a:endParaRPr lang="en-US" sz="1400" dirty="0"/>
        </a:p>
      </dgm:t>
    </dgm:pt>
    <dgm:pt modelId="{8BD24C8F-FC9E-4086-9E5C-A729C173674E}" type="parTrans" cxnId="{D970A575-F874-4ED6-8262-4E18A2BA9196}">
      <dgm:prSet/>
      <dgm:spPr/>
      <dgm:t>
        <a:bodyPr/>
        <a:lstStyle/>
        <a:p>
          <a:endParaRPr lang="en-US"/>
        </a:p>
      </dgm:t>
    </dgm:pt>
    <dgm:pt modelId="{5BB7A8D3-AB96-42CA-91F4-999703ECABFB}" type="sibTrans" cxnId="{D970A575-F874-4ED6-8262-4E18A2BA9196}">
      <dgm:prSet/>
      <dgm:spPr/>
      <dgm:t>
        <a:bodyPr/>
        <a:lstStyle/>
        <a:p>
          <a:endParaRPr lang="en-US"/>
        </a:p>
      </dgm:t>
    </dgm:pt>
    <dgm:pt modelId="{2248CF3D-E1E0-4B1D-9636-546E4B94EDD4}">
      <dgm:prSet phldrT="[Text]" custT="1"/>
      <dgm:spPr/>
      <dgm:t>
        <a:bodyPr/>
        <a:lstStyle/>
        <a:p>
          <a:r>
            <a:rPr lang="en-US" sz="1400" dirty="0" smtClean="0"/>
            <a:t>Proposal for CHI DC</a:t>
          </a:r>
          <a:endParaRPr lang="en-US" sz="1400" dirty="0"/>
        </a:p>
      </dgm:t>
    </dgm:pt>
    <dgm:pt modelId="{CC67C4B2-79F2-4DE1-B836-6BDF84155907}" type="parTrans" cxnId="{34B713B6-28FE-469F-93D7-5F8E90349F86}">
      <dgm:prSet/>
      <dgm:spPr/>
      <dgm:t>
        <a:bodyPr/>
        <a:lstStyle/>
        <a:p>
          <a:endParaRPr lang="en-US"/>
        </a:p>
      </dgm:t>
    </dgm:pt>
    <dgm:pt modelId="{1258939C-58EE-4222-8F06-E1851B2F316C}" type="sibTrans" cxnId="{34B713B6-28FE-469F-93D7-5F8E90349F86}">
      <dgm:prSet/>
      <dgm:spPr/>
      <dgm:t>
        <a:bodyPr/>
        <a:lstStyle/>
        <a:p>
          <a:endParaRPr lang="en-US"/>
        </a:p>
      </dgm:t>
    </dgm:pt>
    <dgm:pt modelId="{C66F8A4F-CA06-431E-A0FA-5D7F344A6419}">
      <dgm:prSet phldrT="[Text]" custT="1"/>
      <dgm:spPr/>
      <dgm:t>
        <a:bodyPr/>
        <a:lstStyle/>
        <a:p>
          <a:r>
            <a:rPr lang="en-US" sz="1400" b="0" dirty="0" smtClean="0"/>
            <a:t>Study 3</a:t>
          </a:r>
          <a:endParaRPr lang="en-US" sz="1400" b="0" dirty="0"/>
        </a:p>
      </dgm:t>
    </dgm:pt>
    <dgm:pt modelId="{42FE1CBC-5D1E-4464-815B-47F40DCE4013}" type="parTrans" cxnId="{D47DED39-84F3-4C15-949C-D00F7735DA9D}">
      <dgm:prSet/>
      <dgm:spPr/>
      <dgm:t>
        <a:bodyPr/>
        <a:lstStyle/>
        <a:p>
          <a:endParaRPr lang="en-US"/>
        </a:p>
      </dgm:t>
    </dgm:pt>
    <dgm:pt modelId="{132E8928-7802-452E-9104-AF36786E6A80}" type="sibTrans" cxnId="{D47DED39-84F3-4C15-949C-D00F7735DA9D}">
      <dgm:prSet/>
      <dgm:spPr/>
      <dgm:t>
        <a:bodyPr/>
        <a:lstStyle/>
        <a:p>
          <a:endParaRPr lang="en-US"/>
        </a:p>
      </dgm:t>
    </dgm:pt>
    <dgm:pt modelId="{1409B6B4-CE9D-414A-AE45-ADDE2986CBA1}">
      <dgm:prSet phldrT="[Text]" custT="1"/>
      <dgm:spPr/>
      <dgm:t>
        <a:bodyPr/>
        <a:lstStyle/>
        <a:p>
          <a:r>
            <a:rPr lang="en-US" sz="1400" b="0" dirty="0" smtClean="0"/>
            <a:t>Edit and submit thesis</a:t>
          </a:r>
          <a:endParaRPr lang="en-US" sz="1400" b="0" dirty="0"/>
        </a:p>
      </dgm:t>
    </dgm:pt>
    <dgm:pt modelId="{5FC06649-622D-45DF-918A-D0984931988F}" type="parTrans" cxnId="{7067F255-1C91-42F1-820C-5C6987576EBA}">
      <dgm:prSet/>
      <dgm:spPr/>
      <dgm:t>
        <a:bodyPr/>
        <a:lstStyle/>
        <a:p>
          <a:endParaRPr lang="en-US"/>
        </a:p>
      </dgm:t>
    </dgm:pt>
    <dgm:pt modelId="{BEA44217-CFBF-4D64-B46A-DD24DED433F3}" type="sibTrans" cxnId="{7067F255-1C91-42F1-820C-5C6987576EBA}">
      <dgm:prSet/>
      <dgm:spPr/>
      <dgm:t>
        <a:bodyPr/>
        <a:lstStyle/>
        <a:p>
          <a:endParaRPr lang="en-US"/>
        </a:p>
      </dgm:t>
    </dgm:pt>
    <dgm:pt modelId="{104E5F0D-07E3-433B-814A-090F92DD10C0}">
      <dgm:prSet phldrT="[Text]" custT="1"/>
      <dgm:spPr/>
      <dgm:t>
        <a:bodyPr/>
        <a:lstStyle/>
        <a:p>
          <a:r>
            <a:rPr lang="en-US" sz="1400" dirty="0" smtClean="0"/>
            <a:t>Take leave</a:t>
          </a:r>
          <a:endParaRPr lang="en-US" sz="1400" dirty="0"/>
        </a:p>
      </dgm:t>
    </dgm:pt>
    <dgm:pt modelId="{41032858-3DAA-4DA4-8D59-F78510DB9E22}" type="parTrans" cxnId="{4D2CCA5E-0C77-45F3-BB35-CF0B1A02851F}">
      <dgm:prSet/>
      <dgm:spPr/>
      <dgm:t>
        <a:bodyPr/>
        <a:lstStyle/>
        <a:p>
          <a:endParaRPr lang="en-US"/>
        </a:p>
      </dgm:t>
    </dgm:pt>
    <dgm:pt modelId="{F64EE498-67F7-4F96-88D0-F069765464E6}" type="sibTrans" cxnId="{4D2CCA5E-0C77-45F3-BB35-CF0B1A02851F}">
      <dgm:prSet/>
      <dgm:spPr/>
      <dgm:t>
        <a:bodyPr/>
        <a:lstStyle/>
        <a:p>
          <a:endParaRPr lang="en-US"/>
        </a:p>
      </dgm:t>
    </dgm:pt>
    <dgm:pt modelId="{58DDBAE1-A943-4B06-9378-5F13FE8A2072}">
      <dgm:prSet phldrT="[Text]" custT="1"/>
      <dgm:spPr/>
      <dgm:t>
        <a:bodyPr/>
        <a:lstStyle/>
        <a:p>
          <a:r>
            <a:rPr lang="en-US" sz="1400" dirty="0" smtClean="0"/>
            <a:t>Submit Ethics for Study 2</a:t>
          </a:r>
          <a:endParaRPr lang="en-US" sz="1400" dirty="0"/>
        </a:p>
      </dgm:t>
    </dgm:pt>
    <dgm:pt modelId="{1E9720BD-B8A2-4DF7-8997-0C213C4FFAEA}" type="parTrans" cxnId="{6458D170-7269-4405-84F3-07B68D3E43C6}">
      <dgm:prSet/>
      <dgm:spPr/>
      <dgm:t>
        <a:bodyPr/>
        <a:lstStyle/>
        <a:p>
          <a:endParaRPr lang="en-US"/>
        </a:p>
      </dgm:t>
    </dgm:pt>
    <dgm:pt modelId="{3B8C82C8-9DF2-4705-BCE9-1274810F37D5}" type="sibTrans" cxnId="{6458D170-7269-4405-84F3-07B68D3E43C6}">
      <dgm:prSet/>
      <dgm:spPr/>
      <dgm:t>
        <a:bodyPr/>
        <a:lstStyle/>
        <a:p>
          <a:endParaRPr lang="en-US"/>
        </a:p>
      </dgm:t>
    </dgm:pt>
    <dgm:pt modelId="{54DA7964-35CA-40AC-A678-D071E5C12C72}">
      <dgm:prSet phldrT="[Text]" custT="1"/>
      <dgm:spPr/>
      <dgm:t>
        <a:bodyPr rIns="0"/>
        <a:lstStyle/>
        <a:p>
          <a:r>
            <a:rPr lang="en-US" sz="1400" dirty="0" smtClean="0"/>
            <a:t>Study 2</a:t>
          </a:r>
          <a:endParaRPr lang="en-US" sz="1400" b="0" dirty="0"/>
        </a:p>
      </dgm:t>
    </dgm:pt>
    <dgm:pt modelId="{1849BFDF-76A0-477C-ADAD-EB910A64163A}" type="parTrans" cxnId="{83A00CEB-B898-4082-B2A5-0F3D3BEFF26E}">
      <dgm:prSet/>
      <dgm:spPr/>
      <dgm:t>
        <a:bodyPr/>
        <a:lstStyle/>
        <a:p>
          <a:endParaRPr lang="en-US"/>
        </a:p>
      </dgm:t>
    </dgm:pt>
    <dgm:pt modelId="{52D1F7B3-EE37-4D05-B576-E7E2743B0283}" type="sibTrans" cxnId="{83A00CEB-B898-4082-B2A5-0F3D3BEFF26E}">
      <dgm:prSet/>
      <dgm:spPr/>
      <dgm:t>
        <a:bodyPr/>
        <a:lstStyle/>
        <a:p>
          <a:endParaRPr lang="en-US"/>
        </a:p>
      </dgm:t>
    </dgm:pt>
    <dgm:pt modelId="{04345E85-C2D9-0E45-A9BD-8B606FE26AB6}">
      <dgm:prSet phldrT="[Text]" custT="1"/>
      <dgm:spPr/>
      <dgm:t>
        <a:bodyPr/>
        <a:lstStyle/>
        <a:p>
          <a:r>
            <a:rPr lang="en-US" sz="1400" dirty="0" smtClean="0"/>
            <a:t>Submit paper at CHI’16</a:t>
          </a:r>
          <a:endParaRPr lang="en-US" sz="1400" dirty="0"/>
        </a:p>
      </dgm:t>
    </dgm:pt>
    <dgm:pt modelId="{9002000D-9DB4-9243-B1BA-9E45EE182C56}" type="parTrans" cxnId="{97DD0CFF-343B-2B43-AC77-B68DBF36F23C}">
      <dgm:prSet/>
      <dgm:spPr/>
      <dgm:t>
        <a:bodyPr/>
        <a:lstStyle/>
        <a:p>
          <a:endParaRPr lang="en-US"/>
        </a:p>
      </dgm:t>
    </dgm:pt>
    <dgm:pt modelId="{3A2F3A1E-4840-694F-BC17-E22E842B03D3}" type="sibTrans" cxnId="{97DD0CFF-343B-2B43-AC77-B68DBF36F23C}">
      <dgm:prSet/>
      <dgm:spPr/>
      <dgm:t>
        <a:bodyPr/>
        <a:lstStyle/>
        <a:p>
          <a:endParaRPr lang="en-US"/>
        </a:p>
      </dgm:t>
    </dgm:pt>
    <dgm:pt modelId="{132366B2-6CE6-0845-ADBB-D20A4F342B28}">
      <dgm:prSet phldrT="[Text]" custT="1"/>
      <dgm:spPr/>
      <dgm:t>
        <a:bodyPr/>
        <a:lstStyle/>
        <a:p>
          <a:r>
            <a:rPr lang="en-US" sz="1400" dirty="0" smtClean="0"/>
            <a:t>Plan for Study 3 </a:t>
          </a:r>
          <a:endParaRPr lang="en-US" sz="1400" dirty="0"/>
        </a:p>
      </dgm:t>
    </dgm:pt>
    <dgm:pt modelId="{BC20C06F-2F75-214C-9690-9FB3A3BB541B}" type="parTrans" cxnId="{E81BEC35-649D-BC40-AF6D-8EB7B27FFD0B}">
      <dgm:prSet/>
      <dgm:spPr/>
      <dgm:t>
        <a:bodyPr/>
        <a:lstStyle/>
        <a:p>
          <a:endParaRPr lang="en-US"/>
        </a:p>
      </dgm:t>
    </dgm:pt>
    <dgm:pt modelId="{D0349F3F-C6ED-5D46-8C90-11E734AA8F50}" type="sibTrans" cxnId="{E81BEC35-649D-BC40-AF6D-8EB7B27FFD0B}">
      <dgm:prSet/>
      <dgm:spPr/>
      <dgm:t>
        <a:bodyPr/>
        <a:lstStyle/>
        <a:p>
          <a:endParaRPr lang="en-US"/>
        </a:p>
      </dgm:t>
    </dgm:pt>
    <dgm:pt modelId="{581FE603-2D77-774C-AE85-687E5153543C}">
      <dgm:prSet phldrT="[Text]" custT="1"/>
      <dgm:spPr/>
      <dgm:t>
        <a:bodyPr rIns="0"/>
        <a:lstStyle/>
        <a:p>
          <a:r>
            <a:rPr lang="en-US" sz="1400" dirty="0" smtClean="0"/>
            <a:t>Submit Ethics for study 3</a:t>
          </a:r>
          <a:endParaRPr lang="en-US" sz="1400" dirty="0"/>
        </a:p>
      </dgm:t>
    </dgm:pt>
    <dgm:pt modelId="{45D56CDF-5406-F442-A551-A0F01690B6F3}" type="parTrans" cxnId="{EA72312B-628B-4648-B8BF-FD80003C7F81}">
      <dgm:prSet/>
      <dgm:spPr/>
      <dgm:t>
        <a:bodyPr/>
        <a:lstStyle/>
        <a:p>
          <a:endParaRPr lang="en-US"/>
        </a:p>
      </dgm:t>
    </dgm:pt>
    <dgm:pt modelId="{4B3C736A-BEC3-4647-9572-980A9581F7BA}" type="sibTrans" cxnId="{EA72312B-628B-4648-B8BF-FD80003C7F81}">
      <dgm:prSet/>
      <dgm:spPr/>
      <dgm:t>
        <a:bodyPr/>
        <a:lstStyle/>
        <a:p>
          <a:endParaRPr lang="en-US"/>
        </a:p>
      </dgm:t>
    </dgm:pt>
    <dgm:pt modelId="{902722C0-707B-6341-A94E-AE8DAC72FE99}">
      <dgm:prSet phldrT="[Text]" custT="1"/>
      <dgm:spPr/>
      <dgm:t>
        <a:bodyPr/>
        <a:lstStyle/>
        <a:p>
          <a:r>
            <a:rPr lang="en-US" sz="1400" b="0" dirty="0" smtClean="0"/>
            <a:t>Write Journal Paper for </a:t>
          </a:r>
          <a:r>
            <a:rPr lang="en-US" sz="1400" b="0" dirty="0" err="1" smtClean="0"/>
            <a:t>ToCHI</a:t>
          </a:r>
          <a:endParaRPr lang="en-US" sz="1400" b="0" dirty="0"/>
        </a:p>
      </dgm:t>
    </dgm:pt>
    <dgm:pt modelId="{2835DCBD-054D-E844-8587-57294699BDFE}" type="parTrans" cxnId="{BC89A6B1-1C06-2145-B4D4-4E50826CD1B3}">
      <dgm:prSet/>
      <dgm:spPr/>
      <dgm:t>
        <a:bodyPr/>
        <a:lstStyle/>
        <a:p>
          <a:endParaRPr lang="en-US"/>
        </a:p>
      </dgm:t>
    </dgm:pt>
    <dgm:pt modelId="{B446F7C9-F1CE-2443-B7EE-8A7AD53D32A8}" type="sibTrans" cxnId="{BC89A6B1-1C06-2145-B4D4-4E50826CD1B3}">
      <dgm:prSet/>
      <dgm:spPr/>
      <dgm:t>
        <a:bodyPr/>
        <a:lstStyle/>
        <a:p>
          <a:endParaRPr lang="en-US"/>
        </a:p>
      </dgm:t>
    </dgm:pt>
    <dgm:pt modelId="{A8D1866E-B862-064D-B967-E85CD2D9137F}">
      <dgm:prSet phldrT="[Text]" custT="1"/>
      <dgm:spPr/>
      <dgm:t>
        <a:bodyPr/>
        <a:lstStyle/>
        <a:p>
          <a:r>
            <a:rPr lang="en-US" sz="1400" b="0" smtClean="0"/>
            <a:t>Writing </a:t>
          </a:r>
          <a:r>
            <a:rPr lang="en-US" sz="1400" b="0" dirty="0" smtClean="0"/>
            <a:t>Thesis draft</a:t>
          </a:r>
          <a:endParaRPr lang="en-US" sz="1400"/>
        </a:p>
      </dgm:t>
    </dgm:pt>
    <dgm:pt modelId="{2DC7C389-734D-FB49-9647-9B7D84AC83C5}" type="parTrans" cxnId="{CA566C11-9A80-1D49-B5A2-4399AA580982}">
      <dgm:prSet/>
      <dgm:spPr/>
      <dgm:t>
        <a:bodyPr/>
        <a:lstStyle/>
        <a:p>
          <a:endParaRPr lang="en-US"/>
        </a:p>
      </dgm:t>
    </dgm:pt>
    <dgm:pt modelId="{DCAC7FD9-80E8-EC45-8458-B92B9C867C45}" type="sibTrans" cxnId="{CA566C11-9A80-1D49-B5A2-4399AA580982}">
      <dgm:prSet/>
      <dgm:spPr/>
      <dgm:t>
        <a:bodyPr/>
        <a:lstStyle/>
        <a:p>
          <a:endParaRPr lang="en-US"/>
        </a:p>
      </dgm:t>
    </dgm:pt>
    <dgm:pt modelId="{86BC2F76-F68B-5D4E-8148-9D2B4F113AB4}">
      <dgm:prSet phldrT="[Text]" custT="1"/>
      <dgm:spPr/>
      <dgm:t>
        <a:bodyPr/>
        <a:lstStyle/>
        <a:p>
          <a:r>
            <a:rPr lang="en-US" sz="1400" dirty="0" smtClean="0"/>
            <a:t>Attend CHI’15</a:t>
          </a:r>
          <a:endParaRPr lang="en-US" sz="1400" dirty="0"/>
        </a:p>
      </dgm:t>
    </dgm:pt>
    <dgm:pt modelId="{441B2941-D5F0-1041-8AAE-C9E882EDF92A}" type="parTrans" cxnId="{51B13FA3-A4B2-2E42-9AB1-17725A7D591A}">
      <dgm:prSet/>
      <dgm:spPr/>
      <dgm:t>
        <a:bodyPr/>
        <a:lstStyle/>
        <a:p>
          <a:endParaRPr lang="en-US"/>
        </a:p>
      </dgm:t>
    </dgm:pt>
    <dgm:pt modelId="{01F9D80B-069C-8D46-8E8F-4B9CB1E68CF4}" type="sibTrans" cxnId="{51B13FA3-A4B2-2E42-9AB1-17725A7D591A}">
      <dgm:prSet/>
      <dgm:spPr/>
      <dgm:t>
        <a:bodyPr/>
        <a:lstStyle/>
        <a:p>
          <a:endParaRPr lang="en-US"/>
        </a:p>
      </dgm:t>
    </dgm:pt>
    <dgm:pt modelId="{5E373562-1FB0-0643-B4A7-3AD1AFFB6B66}">
      <dgm:prSet phldrT="[Text]" custT="1"/>
      <dgm:spPr/>
      <dgm:t>
        <a:bodyPr/>
        <a:lstStyle/>
        <a:p>
          <a:r>
            <a:rPr lang="en-US" sz="1400" dirty="0" smtClean="0"/>
            <a:t>Submit in OzCHI’15</a:t>
          </a:r>
          <a:endParaRPr lang="en-US" sz="1400" dirty="0"/>
        </a:p>
      </dgm:t>
    </dgm:pt>
    <dgm:pt modelId="{7DE12341-7953-4949-858D-739FD3DF238B}" type="parTrans" cxnId="{D97D39CA-C4C3-2444-A8D8-3AF1A6F5BEC7}">
      <dgm:prSet/>
      <dgm:spPr/>
      <dgm:t>
        <a:bodyPr/>
        <a:lstStyle/>
        <a:p>
          <a:endParaRPr lang="en-US"/>
        </a:p>
      </dgm:t>
    </dgm:pt>
    <dgm:pt modelId="{B4DF4F15-9514-334D-874E-1116E58AFDE2}" type="sibTrans" cxnId="{D97D39CA-C4C3-2444-A8D8-3AF1A6F5BEC7}">
      <dgm:prSet/>
      <dgm:spPr/>
      <dgm:t>
        <a:bodyPr/>
        <a:lstStyle/>
        <a:p>
          <a:endParaRPr lang="en-US"/>
        </a:p>
      </dgm:t>
    </dgm:pt>
    <dgm:pt modelId="{2F0AA6DF-A74B-E94C-8071-68B1E2FB8A3E}">
      <dgm:prSet phldrT="[Text]" custT="1"/>
      <dgm:spPr/>
      <dgm:t>
        <a:bodyPr/>
        <a:lstStyle/>
        <a:p>
          <a:r>
            <a:rPr lang="en-US" sz="1400" b="0" dirty="0" smtClean="0"/>
            <a:t>24 Month’s Report</a:t>
          </a:r>
          <a:endParaRPr lang="en-US" sz="1400" dirty="0"/>
        </a:p>
      </dgm:t>
    </dgm:pt>
    <dgm:pt modelId="{003F1116-2B1E-824A-B0C1-32E8815AC597}" type="parTrans" cxnId="{0CC428F9-34B8-BD4D-9479-310A8F3D473A}">
      <dgm:prSet/>
      <dgm:spPr/>
    </dgm:pt>
    <dgm:pt modelId="{94AD68CC-1717-F342-91D1-F27ECE0F7849}" type="sibTrans" cxnId="{0CC428F9-34B8-BD4D-9479-310A8F3D473A}">
      <dgm:prSet/>
      <dgm:spPr/>
    </dgm:pt>
    <dgm:pt modelId="{7446FB37-970E-4233-8BB0-872A25F9B33F}" type="pres">
      <dgm:prSet presAssocID="{62D2EB87-930E-4EF0-BB9D-07A6270BB6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9B604-B387-45F0-8F32-E404BFEE3F6F}" type="pres">
      <dgm:prSet presAssocID="{62D2EB87-930E-4EF0-BB9D-07A6270BB637}" presName="tSp" presStyleCnt="0"/>
      <dgm:spPr/>
      <dgm:t>
        <a:bodyPr/>
        <a:lstStyle/>
        <a:p>
          <a:endParaRPr lang="en-US"/>
        </a:p>
      </dgm:t>
    </dgm:pt>
    <dgm:pt modelId="{861A22E3-0276-420F-AE36-41FD2A8BA317}" type="pres">
      <dgm:prSet presAssocID="{62D2EB87-930E-4EF0-BB9D-07A6270BB637}" presName="bSp" presStyleCnt="0"/>
      <dgm:spPr/>
      <dgm:t>
        <a:bodyPr/>
        <a:lstStyle/>
        <a:p>
          <a:endParaRPr lang="en-US"/>
        </a:p>
      </dgm:t>
    </dgm:pt>
    <dgm:pt modelId="{460EFF28-B92C-4E67-8C4E-63842E12ABEB}" type="pres">
      <dgm:prSet presAssocID="{62D2EB87-930E-4EF0-BB9D-07A6270BB637}" presName="process" presStyleCnt="0"/>
      <dgm:spPr/>
      <dgm:t>
        <a:bodyPr/>
        <a:lstStyle/>
        <a:p>
          <a:endParaRPr lang="en-US"/>
        </a:p>
      </dgm:t>
    </dgm:pt>
    <dgm:pt modelId="{30354714-CF20-4350-9DB4-1779ED6C7C68}" type="pres">
      <dgm:prSet presAssocID="{3E5228EA-0626-4086-B44C-9164D0F747AE}" presName="composite1" presStyleCnt="0"/>
      <dgm:spPr/>
      <dgm:t>
        <a:bodyPr/>
        <a:lstStyle/>
        <a:p>
          <a:endParaRPr lang="en-US"/>
        </a:p>
      </dgm:t>
    </dgm:pt>
    <dgm:pt modelId="{C36A4537-517D-492D-8CFC-75AC59E1AC73}" type="pres">
      <dgm:prSet presAssocID="{3E5228EA-0626-4086-B44C-9164D0F747AE}" presName="dummyNode1" presStyleLbl="node1" presStyleIdx="0" presStyleCnt="5"/>
      <dgm:spPr/>
      <dgm:t>
        <a:bodyPr/>
        <a:lstStyle/>
        <a:p>
          <a:endParaRPr lang="en-US"/>
        </a:p>
      </dgm:t>
    </dgm:pt>
    <dgm:pt modelId="{EB699FF9-025B-4005-9560-F110A1C83F5E}" type="pres">
      <dgm:prSet presAssocID="{3E5228EA-0626-4086-B44C-9164D0F747AE}" presName="childNode1" presStyleLbl="bgAcc1" presStyleIdx="0" presStyleCnt="5" custScaleX="125251" custScaleY="256628" custLinFactNeighborX="-101" custLinFactNeighborY="-51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B0A7A-BC2E-4CDE-8D38-B99F5192D190}" type="pres">
      <dgm:prSet presAssocID="{3E5228EA-0626-4086-B44C-9164D0F747AE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C8096-E184-4935-8A08-5D21D7770258}" type="pres">
      <dgm:prSet presAssocID="{3E5228EA-0626-4086-B44C-9164D0F747AE}" presName="parentNode1" presStyleLbl="node1" presStyleIdx="0" presStyleCnt="5" custScaleX="129632" custLinFactNeighborX="-1557" custLinFactNeighborY="27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41EE3-E43B-474E-BD1E-EC07CB3169CA}" type="pres">
      <dgm:prSet presAssocID="{3E5228EA-0626-4086-B44C-9164D0F747AE}" presName="connSite1" presStyleCnt="0"/>
      <dgm:spPr/>
      <dgm:t>
        <a:bodyPr/>
        <a:lstStyle/>
        <a:p>
          <a:endParaRPr lang="en-US"/>
        </a:p>
      </dgm:t>
    </dgm:pt>
    <dgm:pt modelId="{54DE8C5E-D946-491C-9AAB-BACA6A06143D}" type="pres">
      <dgm:prSet presAssocID="{2A502C3D-B922-4779-B6D0-C2FBA9099E1D}" presName="Name9" presStyleLbl="sibTrans2D1" presStyleIdx="0" presStyleCnt="4" custLinFactNeighborX="-29432" custLinFactNeighborY="2330"/>
      <dgm:spPr/>
      <dgm:t>
        <a:bodyPr/>
        <a:lstStyle/>
        <a:p>
          <a:endParaRPr lang="en-US"/>
        </a:p>
      </dgm:t>
    </dgm:pt>
    <dgm:pt modelId="{C70BD3ED-D032-4730-8C19-DABE102422D8}" type="pres">
      <dgm:prSet presAssocID="{E751BC19-D96F-4B66-98C4-72D86651C4F2}" presName="composite2" presStyleCnt="0"/>
      <dgm:spPr/>
      <dgm:t>
        <a:bodyPr/>
        <a:lstStyle/>
        <a:p>
          <a:endParaRPr lang="en-US"/>
        </a:p>
      </dgm:t>
    </dgm:pt>
    <dgm:pt modelId="{A8DE1254-11A2-4295-A6F9-25A87D271BF1}" type="pres">
      <dgm:prSet presAssocID="{E751BC19-D96F-4B66-98C4-72D86651C4F2}" presName="dummyNode2" presStyleLbl="node1" presStyleIdx="0" presStyleCnt="5"/>
      <dgm:spPr/>
      <dgm:t>
        <a:bodyPr/>
        <a:lstStyle/>
        <a:p>
          <a:endParaRPr lang="en-US"/>
        </a:p>
      </dgm:t>
    </dgm:pt>
    <dgm:pt modelId="{9D90EA03-7864-42AE-8A59-E4CD4B0811A5}" type="pres">
      <dgm:prSet presAssocID="{E751BC19-D96F-4B66-98C4-72D86651C4F2}" presName="childNode2" presStyleLbl="bgAcc1" presStyleIdx="1" presStyleCnt="5" custScaleX="131057" custScaleY="262333" custLinFactNeighborX="6149" custLinFactNeighborY="73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292F0-3716-49EB-9143-9CD0A459B5ED}" type="pres">
      <dgm:prSet presAssocID="{E751BC19-D96F-4B66-98C4-72D86651C4F2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6AA97-7284-4DDC-93A8-1AB0521E3B1E}" type="pres">
      <dgm:prSet presAssocID="{E751BC19-D96F-4B66-98C4-72D86651C4F2}" presName="parentNode2" presStyleLbl="node1" presStyleIdx="1" presStyleCnt="5" custScaleX="129773" custLinFactNeighborX="1160" custLinFactNeighborY="62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261F4-C432-4128-8960-A47F512D9891}" type="pres">
      <dgm:prSet presAssocID="{E751BC19-D96F-4B66-98C4-72D86651C4F2}" presName="connSite2" presStyleCnt="0"/>
      <dgm:spPr/>
      <dgm:t>
        <a:bodyPr/>
        <a:lstStyle/>
        <a:p>
          <a:endParaRPr lang="en-US"/>
        </a:p>
      </dgm:t>
    </dgm:pt>
    <dgm:pt modelId="{80159B63-81C9-4A8E-ADB4-33EDBF5BB139}" type="pres">
      <dgm:prSet presAssocID="{CCF1F863-E6A5-4845-8B38-9C17BC8088A5}" presName="Name18" presStyleLbl="sibTrans2D1" presStyleIdx="1" presStyleCnt="4" custAng="21404505" custLinFactNeighborX="-30550" custLinFactNeighborY="-1316"/>
      <dgm:spPr/>
      <dgm:t>
        <a:bodyPr/>
        <a:lstStyle/>
        <a:p>
          <a:endParaRPr lang="en-US"/>
        </a:p>
      </dgm:t>
    </dgm:pt>
    <dgm:pt modelId="{D6D513BF-A276-4312-9354-490F3B4FE7A3}" type="pres">
      <dgm:prSet presAssocID="{1EF04BCF-4765-4A96-B5E4-A4E361B16737}" presName="composite1" presStyleCnt="0"/>
      <dgm:spPr/>
      <dgm:t>
        <a:bodyPr/>
        <a:lstStyle/>
        <a:p>
          <a:endParaRPr lang="en-US"/>
        </a:p>
      </dgm:t>
    </dgm:pt>
    <dgm:pt modelId="{FBB03A3E-7D37-41C3-8232-AD39DFBAD75D}" type="pres">
      <dgm:prSet presAssocID="{1EF04BCF-4765-4A96-B5E4-A4E361B16737}" presName="dummyNode1" presStyleLbl="node1" presStyleIdx="1" presStyleCnt="5"/>
      <dgm:spPr/>
      <dgm:t>
        <a:bodyPr/>
        <a:lstStyle/>
        <a:p>
          <a:endParaRPr lang="en-US"/>
        </a:p>
      </dgm:t>
    </dgm:pt>
    <dgm:pt modelId="{FA9B8D04-6813-4ADD-850F-62B17162BD75}" type="pres">
      <dgm:prSet presAssocID="{1EF04BCF-4765-4A96-B5E4-A4E361B16737}" presName="childNode1" presStyleLbl="bgAcc1" presStyleIdx="2" presStyleCnt="5" custScaleX="129187" custScaleY="228875" custLinFactNeighborY="-48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55DE3-55A9-4103-ACBA-E7A4F98A246F}" type="pres">
      <dgm:prSet presAssocID="{1EF04BCF-4765-4A96-B5E4-A4E361B16737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D9ECD-627B-494E-AB03-69C782BE7A02}" type="pres">
      <dgm:prSet presAssocID="{1EF04BCF-4765-4A96-B5E4-A4E361B16737}" presName="parentNode1" presStyleLbl="node1" presStyleIdx="2" presStyleCnt="5" custScaleX="1229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0F95D-953C-473A-A08C-62303AF311A4}" type="pres">
      <dgm:prSet presAssocID="{1EF04BCF-4765-4A96-B5E4-A4E361B16737}" presName="connSite1" presStyleCnt="0"/>
      <dgm:spPr/>
      <dgm:t>
        <a:bodyPr/>
        <a:lstStyle/>
        <a:p>
          <a:endParaRPr lang="en-US"/>
        </a:p>
      </dgm:t>
    </dgm:pt>
    <dgm:pt modelId="{C0D8395E-CA4C-48A3-AB65-0B24BB696E18}" type="pres">
      <dgm:prSet presAssocID="{CCA55F9F-C120-40D9-B509-BC42B9B29970}" presName="Name9" presStyleLbl="sibTrans2D1" presStyleIdx="2" presStyleCnt="4" custAng="385587" custLinFactNeighborX="-28072" custLinFactNeighborY="15254"/>
      <dgm:spPr/>
      <dgm:t>
        <a:bodyPr/>
        <a:lstStyle/>
        <a:p>
          <a:endParaRPr lang="en-US"/>
        </a:p>
      </dgm:t>
    </dgm:pt>
    <dgm:pt modelId="{42B03D74-42FF-49A5-9851-7409620F5409}" type="pres">
      <dgm:prSet presAssocID="{2074EAE1-2207-4CE5-BEFF-F68AC72819F1}" presName="composite2" presStyleCnt="0"/>
      <dgm:spPr/>
      <dgm:t>
        <a:bodyPr/>
        <a:lstStyle/>
        <a:p>
          <a:endParaRPr lang="en-US"/>
        </a:p>
      </dgm:t>
    </dgm:pt>
    <dgm:pt modelId="{1B912EF4-2325-48D1-B3E9-EC5FC691FC1F}" type="pres">
      <dgm:prSet presAssocID="{2074EAE1-2207-4CE5-BEFF-F68AC72819F1}" presName="dummyNode2" presStyleLbl="node1" presStyleIdx="2" presStyleCnt="5"/>
      <dgm:spPr/>
      <dgm:t>
        <a:bodyPr/>
        <a:lstStyle/>
        <a:p>
          <a:endParaRPr lang="en-US"/>
        </a:p>
      </dgm:t>
    </dgm:pt>
    <dgm:pt modelId="{F4A4506C-53C0-492D-A3FF-3BAECD2AC72C}" type="pres">
      <dgm:prSet presAssocID="{2074EAE1-2207-4CE5-BEFF-F68AC72819F1}" presName="childNode2" presStyleLbl="bgAcc1" presStyleIdx="3" presStyleCnt="5" custScaleX="125974" custScaleY="260262" custLinFactNeighborY="15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1CB89-7528-4BB5-9B32-04C9E215CFBC}" type="pres">
      <dgm:prSet presAssocID="{2074EAE1-2207-4CE5-BEFF-F68AC72819F1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B3EF2-DD20-4246-AFE2-471D70967FEE}" type="pres">
      <dgm:prSet presAssocID="{2074EAE1-2207-4CE5-BEFF-F68AC72819F1}" presName="parentNode2" presStyleLbl="node1" presStyleIdx="3" presStyleCnt="5" custScaleX="120601" custLinFactY="-14172" custLinFactNeighborX="-46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0668A-DDE8-4994-8863-3A3A04E57A47}" type="pres">
      <dgm:prSet presAssocID="{2074EAE1-2207-4CE5-BEFF-F68AC72819F1}" presName="connSite2" presStyleCnt="0"/>
      <dgm:spPr/>
      <dgm:t>
        <a:bodyPr/>
        <a:lstStyle/>
        <a:p>
          <a:endParaRPr lang="en-US"/>
        </a:p>
      </dgm:t>
    </dgm:pt>
    <dgm:pt modelId="{16F608BE-F799-4DAD-AF74-6244634106DB}" type="pres">
      <dgm:prSet presAssocID="{D2F7C9E4-65FE-42A5-B57E-A0AAB6A9BB7D}" presName="Name18" presStyleLbl="sibTrans2D1" presStyleIdx="3" presStyleCnt="4" custAng="21069788" custLinFactNeighborX="-29606" custLinFactNeighborY="-11992"/>
      <dgm:spPr/>
      <dgm:t>
        <a:bodyPr/>
        <a:lstStyle/>
        <a:p>
          <a:endParaRPr lang="en-US"/>
        </a:p>
      </dgm:t>
    </dgm:pt>
    <dgm:pt modelId="{ABF58E31-6399-483C-9458-B109AFFCE0A0}" type="pres">
      <dgm:prSet presAssocID="{22273712-D870-4ED2-AD21-AD7FB9A9060B}" presName="composite1" presStyleCnt="0"/>
      <dgm:spPr/>
      <dgm:t>
        <a:bodyPr/>
        <a:lstStyle/>
        <a:p>
          <a:endParaRPr lang="en-US"/>
        </a:p>
      </dgm:t>
    </dgm:pt>
    <dgm:pt modelId="{E8BFBBA7-D0D3-429E-BD46-ED2506A9F408}" type="pres">
      <dgm:prSet presAssocID="{22273712-D870-4ED2-AD21-AD7FB9A9060B}" presName="dummyNode1" presStyleLbl="node1" presStyleIdx="3" presStyleCnt="5"/>
      <dgm:spPr/>
      <dgm:t>
        <a:bodyPr/>
        <a:lstStyle/>
        <a:p>
          <a:endParaRPr lang="en-US"/>
        </a:p>
      </dgm:t>
    </dgm:pt>
    <dgm:pt modelId="{A397E566-1A7D-4483-A097-36C3618F4DDA}" type="pres">
      <dgm:prSet presAssocID="{22273712-D870-4ED2-AD21-AD7FB9A9060B}" presName="childNode1" presStyleLbl="bgAcc1" presStyleIdx="4" presStyleCnt="5" custScaleX="131665" custScaleY="230271" custLinFactNeighborY="-27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9F63-01B7-4169-8B34-5D49B28D581F}" type="pres">
      <dgm:prSet presAssocID="{22273712-D870-4ED2-AD21-AD7FB9A9060B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C2D4A-329E-4894-995F-CBA4A3F7E4DE}" type="pres">
      <dgm:prSet presAssocID="{22273712-D870-4ED2-AD21-AD7FB9A9060B}" presName="parentNode1" presStyleLbl="node1" presStyleIdx="4" presStyleCnt="5" custScaleX="121361" custLinFactNeighborX="-2264" custLinFactNeighborY="317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4BA02-A9A7-4398-837C-C04FA84114BB}" type="pres">
      <dgm:prSet presAssocID="{22273712-D870-4ED2-AD21-AD7FB9A9060B}" presName="connSite1" presStyleCnt="0"/>
      <dgm:spPr/>
      <dgm:t>
        <a:bodyPr/>
        <a:lstStyle/>
        <a:p>
          <a:endParaRPr lang="en-US"/>
        </a:p>
      </dgm:t>
    </dgm:pt>
  </dgm:ptLst>
  <dgm:cxnLst>
    <dgm:cxn modelId="{9DD96004-4D49-4FF3-A243-7BD3B8D27D27}" type="presOf" srcId="{E751BC19-D96F-4B66-98C4-72D86651C4F2}" destId="{BA26AA97-7284-4DDC-93A8-1AB0521E3B1E}" srcOrd="0" destOrd="0" presId="urn:microsoft.com/office/officeart/2005/8/layout/hProcess4"/>
    <dgm:cxn modelId="{0E6D2117-D6FD-4137-972B-33F5AB34843F}" type="presOf" srcId="{3E5228EA-0626-4086-B44C-9164D0F747AE}" destId="{5FDC8096-E184-4935-8A08-5D21D7770258}" srcOrd="0" destOrd="0" presId="urn:microsoft.com/office/officeart/2005/8/layout/hProcess4"/>
    <dgm:cxn modelId="{9FB01B79-23C6-47E1-A4A8-FB188DD4E5F7}" type="presOf" srcId="{22273712-D870-4ED2-AD21-AD7FB9A9060B}" destId="{7FBC2D4A-329E-4894-995F-CBA4A3F7E4DE}" srcOrd="0" destOrd="0" presId="urn:microsoft.com/office/officeart/2005/8/layout/hProcess4"/>
    <dgm:cxn modelId="{66AA0969-54DB-406A-A487-74E69B5B5CD0}" type="presOf" srcId="{1EF04BCF-4765-4A96-B5E4-A4E361B16737}" destId="{B7BD9ECD-627B-494E-AB03-69C782BE7A02}" srcOrd="0" destOrd="0" presId="urn:microsoft.com/office/officeart/2005/8/layout/hProcess4"/>
    <dgm:cxn modelId="{88E360B2-0DE6-45C6-88C4-15B0FFC87A67}" srcId="{E751BC19-D96F-4B66-98C4-72D86651C4F2}" destId="{ECF7E61B-7DD7-46A7-9145-9795E17341A7}" srcOrd="0" destOrd="0" parTransId="{B495932D-022C-4DF0-B131-640234E42E07}" sibTransId="{01EEB637-0854-4A1A-8625-9F50319624BE}"/>
    <dgm:cxn modelId="{F61C0CBF-6B83-BC46-85E1-22147C92B948}" type="presOf" srcId="{2F0AA6DF-A74B-E94C-8071-68B1E2FB8A3E}" destId="{F4A4506C-53C0-492D-A3FF-3BAECD2AC72C}" srcOrd="0" destOrd="4" presId="urn:microsoft.com/office/officeart/2005/8/layout/hProcess4"/>
    <dgm:cxn modelId="{06C3F02C-827E-7048-B564-8312F99B459E}" type="presOf" srcId="{2F0AA6DF-A74B-E94C-8071-68B1E2FB8A3E}" destId="{51E1CB89-7528-4BB5-9B32-04C9E215CFBC}" srcOrd="1" destOrd="4" presId="urn:microsoft.com/office/officeart/2005/8/layout/hProcess4"/>
    <dgm:cxn modelId="{4871AAC1-2C5F-4135-AB89-A7D1FC4BF4D8}" type="presOf" srcId="{2074EAE1-2207-4CE5-BEFF-F68AC72819F1}" destId="{7C8B3EF2-DD20-4246-AFE2-471D70967FEE}" srcOrd="0" destOrd="0" presId="urn:microsoft.com/office/officeart/2005/8/layout/hProcess4"/>
    <dgm:cxn modelId="{76EBD60E-6111-4B4F-92C1-4015253C8D2D}" srcId="{3E5228EA-0626-4086-B44C-9164D0F747AE}" destId="{430EB111-22BF-40E2-9BAF-F29368FD4795}" srcOrd="0" destOrd="0" parTransId="{EDA2CD8C-719C-4975-8CAD-A2071F14CCDC}" sibTransId="{20602CFE-9A1E-4548-9B42-BB972D11E1DF}"/>
    <dgm:cxn modelId="{FE287F08-143E-403D-B2D4-CC5A9B513F7C}" type="presOf" srcId="{1409B6B4-CE9D-414A-AE45-ADDE2986CBA1}" destId="{C8999F63-01B7-4169-8B34-5D49B28D581F}" srcOrd="1" destOrd="3" presId="urn:microsoft.com/office/officeart/2005/8/layout/hProcess4"/>
    <dgm:cxn modelId="{0B6548D9-2BD1-47B6-BBF6-6B86F4F988EC}" type="presOf" srcId="{CCF1F863-E6A5-4845-8B38-9C17BC8088A5}" destId="{80159B63-81C9-4A8E-ADB4-33EDBF5BB139}" srcOrd="0" destOrd="0" presId="urn:microsoft.com/office/officeart/2005/8/layout/hProcess4"/>
    <dgm:cxn modelId="{34B713B6-28FE-469F-93D7-5F8E90349F86}" srcId="{E751BC19-D96F-4B66-98C4-72D86651C4F2}" destId="{2248CF3D-E1E0-4B1D-9636-546E4B94EDD4}" srcOrd="3" destOrd="0" parTransId="{CC67C4B2-79F2-4DE1-B836-6BDF84155907}" sibTransId="{1258939C-58EE-4222-8F06-E1851B2F316C}"/>
    <dgm:cxn modelId="{8450C8DC-B34E-4014-BE72-B139ED8347DD}" type="presOf" srcId="{62D2EB87-930E-4EF0-BB9D-07A6270BB637}" destId="{7446FB37-970E-4233-8BB0-872A25F9B33F}" srcOrd="0" destOrd="0" presId="urn:microsoft.com/office/officeart/2005/8/layout/hProcess4"/>
    <dgm:cxn modelId="{03E55A39-F475-48E0-8DC5-0EC45834CC6A}" srcId="{E751BC19-D96F-4B66-98C4-72D86651C4F2}" destId="{0A43197B-BA78-48E2-BC53-6CC41F2BAF6C}" srcOrd="1" destOrd="0" parTransId="{CE3A70E8-3180-44B2-B9B5-093E0F4384FE}" sibTransId="{DFA07F24-BD53-4E57-8F16-6FE8D15C9832}"/>
    <dgm:cxn modelId="{439FDF7C-CFAB-4C6D-8CE4-7A6970C0029A}" srcId="{3E5228EA-0626-4086-B44C-9164D0F747AE}" destId="{08C99EC3-6226-426F-823C-55F0AE529767}" srcOrd="3" destOrd="0" parTransId="{5E8EF31D-15ED-42E7-B341-66397A1A67F3}" sibTransId="{C8D1ACC9-AF73-430C-9244-42CA5EBE6713}"/>
    <dgm:cxn modelId="{F1391985-14F1-4B89-855E-677146F70820}" srcId="{62D2EB87-930E-4EF0-BB9D-07A6270BB637}" destId="{E751BC19-D96F-4B66-98C4-72D86651C4F2}" srcOrd="1" destOrd="0" parTransId="{6820FEB3-68D9-4972-927A-4770532A46B1}" sibTransId="{CCF1F863-E6A5-4845-8B38-9C17BC8088A5}"/>
    <dgm:cxn modelId="{83A00CEB-B898-4082-B2A5-0F3D3BEFF26E}" srcId="{2074EAE1-2207-4CE5-BEFF-F68AC72819F1}" destId="{54DA7964-35CA-40AC-A678-D071E5C12C72}" srcOrd="0" destOrd="0" parTransId="{1849BFDF-76A0-477C-ADAD-EB910A64163A}" sibTransId="{52D1F7B3-EE37-4D05-B576-E7E2743B0283}"/>
    <dgm:cxn modelId="{07305D19-1214-40BB-8782-710436CF936A}" type="presOf" srcId="{5C4B9D34-C350-48E7-90E4-2D74F4E4D85E}" destId="{D63B0A7A-BC2E-4CDE-8D38-B99F5192D190}" srcOrd="1" destOrd="1" presId="urn:microsoft.com/office/officeart/2005/8/layout/hProcess4"/>
    <dgm:cxn modelId="{4D25261F-E142-41D0-A78F-7F094EC9AC22}" type="presOf" srcId="{0A43197B-BA78-48E2-BC53-6CC41F2BAF6C}" destId="{F99292F0-3716-49EB-9143-9CD0A459B5ED}" srcOrd="1" destOrd="1" presId="urn:microsoft.com/office/officeart/2005/8/layout/hProcess4"/>
    <dgm:cxn modelId="{35B471E8-F604-B140-929B-9CA29F1B387B}" type="presOf" srcId="{04345E85-C2D9-0E45-A9BD-8B606FE26AB6}" destId="{F4A4506C-53C0-492D-A3FF-3BAECD2AC72C}" srcOrd="0" destOrd="1" presId="urn:microsoft.com/office/officeart/2005/8/layout/hProcess4"/>
    <dgm:cxn modelId="{F831893C-C04F-F642-A3FB-5C9D49FDF8DB}" type="presOf" srcId="{A8D1866E-B862-064D-B967-E85CD2D9137F}" destId="{A397E566-1A7D-4483-A097-36C3618F4DDA}" srcOrd="0" destOrd="2" presId="urn:microsoft.com/office/officeart/2005/8/layout/hProcess4"/>
    <dgm:cxn modelId="{80B1712A-D36E-42AA-9082-EA1C89D5F9E6}" type="presOf" srcId="{2248CF3D-E1E0-4B1D-9636-546E4B94EDD4}" destId="{9D90EA03-7864-42AE-8A59-E4CD4B0811A5}" srcOrd="0" destOrd="3" presId="urn:microsoft.com/office/officeart/2005/8/layout/hProcess4"/>
    <dgm:cxn modelId="{5E61AEBB-2524-4867-99AC-E23D9318AC53}" type="presOf" srcId="{58DDBAE1-A943-4B06-9378-5F13FE8A2072}" destId="{FA9B8D04-6813-4ADD-850F-62B17162BD75}" srcOrd="0" destOrd="1" presId="urn:microsoft.com/office/officeart/2005/8/layout/hProcess4"/>
    <dgm:cxn modelId="{4B51F25B-FB29-41B8-AAC1-A3D9ECD94D63}" type="presOf" srcId="{54DA7964-35CA-40AC-A678-D071E5C12C72}" destId="{51E1CB89-7528-4BB5-9B32-04C9E215CFBC}" srcOrd="1" destOrd="0" presId="urn:microsoft.com/office/officeart/2005/8/layout/hProcess4"/>
    <dgm:cxn modelId="{C78FF48E-5D98-4682-895C-1B84D8D62993}" srcId="{62D2EB87-930E-4EF0-BB9D-07A6270BB637}" destId="{2074EAE1-2207-4CE5-BEFF-F68AC72819F1}" srcOrd="3" destOrd="0" parTransId="{AED30D55-61C8-408F-AB2F-53BB97103BC2}" sibTransId="{D2F7C9E4-65FE-42A5-B57E-A0AAB6A9BB7D}"/>
    <dgm:cxn modelId="{796E0635-AC3D-4533-93B5-131F7CEDDB74}" type="presOf" srcId="{54DA7964-35CA-40AC-A678-D071E5C12C72}" destId="{F4A4506C-53C0-492D-A3FF-3BAECD2AC72C}" srcOrd="0" destOrd="0" presId="urn:microsoft.com/office/officeart/2005/8/layout/hProcess4"/>
    <dgm:cxn modelId="{244646F1-4102-4E1A-8729-4CDD2934F500}" type="presOf" srcId="{8B4A9C65-995A-4772-8870-B14B22C4C7A9}" destId="{D63B0A7A-BC2E-4CDE-8D38-B99F5192D190}" srcOrd="1" destOrd="2" presId="urn:microsoft.com/office/officeart/2005/8/layout/hProcess4"/>
    <dgm:cxn modelId="{CA566C11-9A80-1D49-B5A2-4399AA580982}" srcId="{22273712-D870-4ED2-AD21-AD7FB9A9060B}" destId="{A8D1866E-B862-064D-B967-E85CD2D9137F}" srcOrd="2" destOrd="0" parTransId="{2DC7C389-734D-FB49-9647-9B7D84AC83C5}" sibTransId="{DCAC7FD9-80E8-EC45-8458-B92B9C867C45}"/>
    <dgm:cxn modelId="{B02F9BA9-7A29-0044-B8D6-B65593B64863}" type="presOf" srcId="{04345E85-C2D9-0E45-A9BD-8B606FE26AB6}" destId="{51E1CB89-7528-4BB5-9B32-04C9E215CFBC}" srcOrd="1" destOrd="1" presId="urn:microsoft.com/office/officeart/2005/8/layout/hProcess4"/>
    <dgm:cxn modelId="{EA72312B-628B-4648-B8BF-FD80003C7F81}" srcId="{2074EAE1-2207-4CE5-BEFF-F68AC72819F1}" destId="{581FE603-2D77-774C-AE85-687E5153543C}" srcOrd="3" destOrd="0" parTransId="{45D56CDF-5406-F442-A551-A0F01690B6F3}" sibTransId="{4B3C736A-BEC3-4647-9572-980A9581F7BA}"/>
    <dgm:cxn modelId="{6458D170-7269-4405-84F3-07B68D3E43C6}" srcId="{1EF04BCF-4765-4A96-B5E4-A4E361B16737}" destId="{58DDBAE1-A943-4B06-9378-5F13FE8A2072}" srcOrd="1" destOrd="0" parTransId="{1E9720BD-B8A2-4DF7-8997-0C213C4FFAEA}" sibTransId="{3B8C82C8-9DF2-4705-BCE9-1274810F37D5}"/>
    <dgm:cxn modelId="{DB5EBBE2-6280-4AE3-9144-EAACD3224847}" type="presOf" srcId="{2A502C3D-B922-4779-B6D0-C2FBA9099E1D}" destId="{54DE8C5E-D946-491C-9AAB-BACA6A06143D}" srcOrd="0" destOrd="0" presId="urn:microsoft.com/office/officeart/2005/8/layout/hProcess4"/>
    <dgm:cxn modelId="{3DD8FE06-AD15-4952-98B4-3EECE7938B5E}" srcId="{3E5228EA-0626-4086-B44C-9164D0F747AE}" destId="{43C4873D-35E7-462C-AE5F-8F54374CC7FA}" srcOrd="5" destOrd="0" parTransId="{8924A7F2-B69B-4C61-8332-084CCC2CD73D}" sibTransId="{512B81A0-417D-49B0-B787-63791067074D}"/>
    <dgm:cxn modelId="{A513A6B7-D4B7-429D-A314-126308B8EA4E}" type="presOf" srcId="{104E5F0D-07E3-433B-814A-090F92DD10C0}" destId="{FA9B8D04-6813-4ADD-850F-62B17162BD75}" srcOrd="0" destOrd="0" presId="urn:microsoft.com/office/officeart/2005/8/layout/hProcess4"/>
    <dgm:cxn modelId="{19A7D2CE-8565-4E5A-B93B-5FC8FE671CB6}" type="presOf" srcId="{D2F7C9E4-65FE-42A5-B57E-A0AAB6A9BB7D}" destId="{16F608BE-F799-4DAD-AF74-6244634106DB}" srcOrd="0" destOrd="0" presId="urn:microsoft.com/office/officeart/2005/8/layout/hProcess4"/>
    <dgm:cxn modelId="{ECDB4074-F2AA-D24A-8DD8-4EAE215E23AD}" type="presOf" srcId="{5E373562-1FB0-0643-B4A7-3AD1AFFB6B66}" destId="{FA9B8D04-6813-4ADD-850F-62B17162BD75}" srcOrd="0" destOrd="3" presId="urn:microsoft.com/office/officeart/2005/8/layout/hProcess4"/>
    <dgm:cxn modelId="{84832F3E-8F6D-48EA-B9F4-1A1B6C745E1D}" type="presOf" srcId="{430EB111-22BF-40E2-9BAF-F29368FD4795}" destId="{EB699FF9-025B-4005-9560-F110A1C83F5E}" srcOrd="0" destOrd="0" presId="urn:microsoft.com/office/officeart/2005/8/layout/hProcess4"/>
    <dgm:cxn modelId="{D97D39CA-C4C3-2444-A8D8-3AF1A6F5BEC7}" srcId="{1EF04BCF-4765-4A96-B5E4-A4E361B16737}" destId="{5E373562-1FB0-0643-B4A7-3AD1AFFB6B66}" srcOrd="3" destOrd="0" parTransId="{7DE12341-7953-4949-858D-739FD3DF238B}" sibTransId="{B4DF4F15-9514-334D-874E-1116E58AFDE2}"/>
    <dgm:cxn modelId="{22324E24-155E-4DD6-BA9A-009E8B98F469}" type="presOf" srcId="{58DDBAE1-A943-4B06-9378-5F13FE8A2072}" destId="{19455DE3-55A9-4103-ACBA-E7A4F98A246F}" srcOrd="1" destOrd="1" presId="urn:microsoft.com/office/officeart/2005/8/layout/hProcess4"/>
    <dgm:cxn modelId="{72A1B03C-2E4F-CA46-A8AD-1481B9EFDE9B}" type="presOf" srcId="{581FE603-2D77-774C-AE85-687E5153543C}" destId="{51E1CB89-7528-4BB5-9B32-04C9E215CFBC}" srcOrd="1" destOrd="3" presId="urn:microsoft.com/office/officeart/2005/8/layout/hProcess4"/>
    <dgm:cxn modelId="{E81BEC35-649D-BC40-AF6D-8EB7B27FFD0B}" srcId="{2074EAE1-2207-4CE5-BEFF-F68AC72819F1}" destId="{132366B2-6CE6-0845-ADBB-D20A4F342B28}" srcOrd="2" destOrd="0" parTransId="{BC20C06F-2F75-214C-9690-9FB3A3BB541B}" sibTransId="{D0349F3F-C6ED-5D46-8C90-11E734AA8F50}"/>
    <dgm:cxn modelId="{BDA2875B-94BC-454C-ADF5-FB822C3740A1}" type="presOf" srcId="{902722C0-707B-6341-A94E-AE8DAC72FE99}" destId="{A397E566-1A7D-4483-A097-36C3618F4DDA}" srcOrd="0" destOrd="1" presId="urn:microsoft.com/office/officeart/2005/8/layout/hProcess4"/>
    <dgm:cxn modelId="{3F42140B-0221-4B9E-9D31-40909BBCF808}" type="presOf" srcId="{ECF7E61B-7DD7-46A7-9145-9795E17341A7}" destId="{F99292F0-3716-49EB-9143-9CD0A459B5ED}" srcOrd="1" destOrd="0" presId="urn:microsoft.com/office/officeart/2005/8/layout/hProcess4"/>
    <dgm:cxn modelId="{F42ED1B6-6010-4DB7-8DC0-79BCDFA7F160}" srcId="{3E5228EA-0626-4086-B44C-9164D0F747AE}" destId="{5C4B9D34-C350-48E7-90E4-2D74F4E4D85E}" srcOrd="1" destOrd="0" parTransId="{32C67058-18E5-4A36-8114-5CABB8558713}" sibTransId="{81FC3CB2-647A-4531-9981-F479F995E292}"/>
    <dgm:cxn modelId="{70362A7A-D608-4071-A9DF-EBD50997EA63}" type="presOf" srcId="{2248CF3D-E1E0-4B1D-9636-546E4B94EDD4}" destId="{F99292F0-3716-49EB-9143-9CD0A459B5ED}" srcOrd="1" destOrd="3" presId="urn:microsoft.com/office/officeart/2005/8/layout/hProcess4"/>
    <dgm:cxn modelId="{E85D6F42-2F4F-44C0-B63A-9CD1555E13E8}" srcId="{62D2EB87-930E-4EF0-BB9D-07A6270BB637}" destId="{3E5228EA-0626-4086-B44C-9164D0F747AE}" srcOrd="0" destOrd="0" parTransId="{8EEC6783-67DB-4EC5-84BC-990DB987C9C8}" sibTransId="{2A502C3D-B922-4779-B6D0-C2FBA9099E1D}"/>
    <dgm:cxn modelId="{0EA3BD45-5B24-4570-9F18-B8752AD7EEDD}" type="presOf" srcId="{1409B6B4-CE9D-414A-AE45-ADDE2986CBA1}" destId="{A397E566-1A7D-4483-A097-36C3618F4DDA}" srcOrd="0" destOrd="3" presId="urn:microsoft.com/office/officeart/2005/8/layout/hProcess4"/>
    <dgm:cxn modelId="{C5D6F8BE-D87B-45F2-8ECD-D778148FF96E}" srcId="{3E5228EA-0626-4086-B44C-9164D0F747AE}" destId="{D42ABC15-E537-47A1-A049-7FF7324414FC}" srcOrd="6" destOrd="0" parTransId="{53DD0012-38C5-44EC-82F6-06BF9EF4E4E9}" sibTransId="{28E648E5-3DF4-489B-BC56-ACFED4585FA0}"/>
    <dgm:cxn modelId="{7550F66B-99BE-4B46-8842-08667CD7AAF3}" type="presOf" srcId="{430EB111-22BF-40E2-9BAF-F29368FD4795}" destId="{D63B0A7A-BC2E-4CDE-8D38-B99F5192D190}" srcOrd="1" destOrd="0" presId="urn:microsoft.com/office/officeart/2005/8/layout/hProcess4"/>
    <dgm:cxn modelId="{5541ABEE-F822-43B4-B406-8FE8AA2C2E4D}" srcId="{3E5228EA-0626-4086-B44C-9164D0F747AE}" destId="{8096DCC9-42F9-4167-B336-0D5A0EC5E84E}" srcOrd="4" destOrd="0" parTransId="{2B304A43-2524-41D8-AE2E-17FD5E74F030}" sibTransId="{194C3DE0-830A-48F0-87C1-D902E422C888}"/>
    <dgm:cxn modelId="{3D4B6C61-66B1-4954-B68C-C0829D394CA0}" type="presOf" srcId="{104E5F0D-07E3-433B-814A-090F92DD10C0}" destId="{19455DE3-55A9-4103-ACBA-E7A4F98A246F}" srcOrd="1" destOrd="0" presId="urn:microsoft.com/office/officeart/2005/8/layout/hProcess4"/>
    <dgm:cxn modelId="{C382CBE3-E18E-A94D-862F-DE67EA117112}" type="presOf" srcId="{5E373562-1FB0-0643-B4A7-3AD1AFFB6B66}" destId="{19455DE3-55A9-4103-ACBA-E7A4F98A246F}" srcOrd="1" destOrd="3" presId="urn:microsoft.com/office/officeart/2005/8/layout/hProcess4"/>
    <dgm:cxn modelId="{3836B6D8-E3D8-42DE-805C-135EB55E8654}" srcId="{62D2EB87-930E-4EF0-BB9D-07A6270BB637}" destId="{1EF04BCF-4765-4A96-B5E4-A4E361B16737}" srcOrd="2" destOrd="0" parTransId="{FF12E0A0-18E1-4F2D-9090-E4F3C9C94127}" sibTransId="{CCA55F9F-C120-40D9-B509-BC42B9B29970}"/>
    <dgm:cxn modelId="{ADFBE79D-99B6-4645-B811-7A3ABDCFB50B}" type="presOf" srcId="{132366B2-6CE6-0845-ADBB-D20A4F342B28}" destId="{51E1CB89-7528-4BB5-9B32-04C9E215CFBC}" srcOrd="1" destOrd="2" presId="urn:microsoft.com/office/officeart/2005/8/layout/hProcess4"/>
    <dgm:cxn modelId="{F72F776B-F534-4A73-A81E-E5A6ACEB95E3}" type="presOf" srcId="{D42ABC15-E537-47A1-A049-7FF7324414FC}" destId="{D63B0A7A-BC2E-4CDE-8D38-B99F5192D190}" srcOrd="1" destOrd="6" presId="urn:microsoft.com/office/officeart/2005/8/layout/hProcess4"/>
    <dgm:cxn modelId="{51AAB323-0F5F-4F65-ADD4-C4E5F85C508E}" type="presOf" srcId="{43C4873D-35E7-462C-AE5F-8F54374CC7FA}" destId="{EB699FF9-025B-4005-9560-F110A1C83F5E}" srcOrd="0" destOrd="5" presId="urn:microsoft.com/office/officeart/2005/8/layout/hProcess4"/>
    <dgm:cxn modelId="{3C62D0B9-54F7-4636-BB24-9A4F01BFB664}" type="presOf" srcId="{8B4A9C65-995A-4772-8870-B14B22C4C7A9}" destId="{EB699FF9-025B-4005-9560-F110A1C83F5E}" srcOrd="0" destOrd="2" presId="urn:microsoft.com/office/officeart/2005/8/layout/hProcess4"/>
    <dgm:cxn modelId="{A4ECDFCA-B8DC-4476-A5C9-1EA895257E3C}" type="presOf" srcId="{08C99EC3-6226-426F-823C-55F0AE529767}" destId="{EB699FF9-025B-4005-9560-F110A1C83F5E}" srcOrd="0" destOrd="3" presId="urn:microsoft.com/office/officeart/2005/8/layout/hProcess4"/>
    <dgm:cxn modelId="{E25AFD21-6AB4-8A44-9274-02342725BE35}" type="presOf" srcId="{A8D1866E-B862-064D-B967-E85CD2D9137F}" destId="{C8999F63-01B7-4169-8B34-5D49B28D581F}" srcOrd="1" destOrd="2" presId="urn:microsoft.com/office/officeart/2005/8/layout/hProcess4"/>
    <dgm:cxn modelId="{DF3ADE39-4BE0-4082-BDE2-989E55EE0338}" type="presOf" srcId="{D42ABC15-E537-47A1-A049-7FF7324414FC}" destId="{EB699FF9-025B-4005-9560-F110A1C83F5E}" srcOrd="0" destOrd="6" presId="urn:microsoft.com/office/officeart/2005/8/layout/hProcess4"/>
    <dgm:cxn modelId="{510CAE82-0BFE-BE4E-90EF-74E5FE61C52B}" type="presOf" srcId="{902722C0-707B-6341-A94E-AE8DAC72FE99}" destId="{C8999F63-01B7-4169-8B34-5D49B28D581F}" srcOrd="1" destOrd="1" presId="urn:microsoft.com/office/officeart/2005/8/layout/hProcess4"/>
    <dgm:cxn modelId="{D47DED39-84F3-4C15-949C-D00F7735DA9D}" srcId="{22273712-D870-4ED2-AD21-AD7FB9A9060B}" destId="{C66F8A4F-CA06-431E-A0FA-5D7F344A6419}" srcOrd="0" destOrd="0" parTransId="{42FE1CBC-5D1E-4464-815B-47F40DCE4013}" sibTransId="{132E8928-7802-452E-9104-AF36786E6A80}"/>
    <dgm:cxn modelId="{82E537F9-1C47-4663-94B0-F3C9E90F6395}" type="presOf" srcId="{43C4873D-35E7-462C-AE5F-8F54374CC7FA}" destId="{D63B0A7A-BC2E-4CDE-8D38-B99F5192D190}" srcOrd="1" destOrd="5" presId="urn:microsoft.com/office/officeart/2005/8/layout/hProcess4"/>
    <dgm:cxn modelId="{8174A181-69BA-CD48-BBBC-A91E5BE2DFDC}" type="presOf" srcId="{132366B2-6CE6-0845-ADBB-D20A4F342B28}" destId="{F4A4506C-53C0-492D-A3FF-3BAECD2AC72C}" srcOrd="0" destOrd="2" presId="urn:microsoft.com/office/officeart/2005/8/layout/hProcess4"/>
    <dgm:cxn modelId="{0CC428F9-34B8-BD4D-9479-310A8F3D473A}" srcId="{2074EAE1-2207-4CE5-BEFF-F68AC72819F1}" destId="{2F0AA6DF-A74B-E94C-8071-68B1E2FB8A3E}" srcOrd="4" destOrd="0" parTransId="{003F1116-2B1E-824A-B0C1-32E8815AC597}" sibTransId="{94AD68CC-1717-F342-91D1-F27ECE0F7849}"/>
    <dgm:cxn modelId="{4D2CCA5E-0C77-45F3-BB35-CF0B1A02851F}" srcId="{1EF04BCF-4765-4A96-B5E4-A4E361B16737}" destId="{104E5F0D-07E3-433B-814A-090F92DD10C0}" srcOrd="0" destOrd="0" parTransId="{41032858-3DAA-4DA4-8D59-F78510DB9E22}" sibTransId="{F64EE498-67F7-4F96-88D0-F069765464E6}"/>
    <dgm:cxn modelId="{D970A575-F874-4ED6-8262-4E18A2BA9196}" srcId="{E751BC19-D96F-4B66-98C4-72D86651C4F2}" destId="{434E2537-4217-45FD-820B-12408EE56587}" srcOrd="2" destOrd="0" parTransId="{8BD24C8F-FC9E-4086-9E5C-A729C173674E}" sibTransId="{5BB7A8D3-AB96-42CA-91F4-999703ECABFB}"/>
    <dgm:cxn modelId="{80EC0F21-2F9D-4A82-9EB4-0ABB3629BC75}" type="presOf" srcId="{0A43197B-BA78-48E2-BC53-6CC41F2BAF6C}" destId="{9D90EA03-7864-42AE-8A59-E4CD4B0811A5}" srcOrd="0" destOrd="1" presId="urn:microsoft.com/office/officeart/2005/8/layout/hProcess4"/>
    <dgm:cxn modelId="{0710375C-8E13-3D48-B9EB-2B29332F962F}" type="presOf" srcId="{86BC2F76-F68B-5D4E-8148-9D2B4F113AB4}" destId="{19455DE3-55A9-4103-ACBA-E7A4F98A246F}" srcOrd="1" destOrd="2" presId="urn:microsoft.com/office/officeart/2005/8/layout/hProcess4"/>
    <dgm:cxn modelId="{AEBF4A7D-DA0F-42C9-9F58-D543D9AE7C3B}" type="presOf" srcId="{C66F8A4F-CA06-431E-A0FA-5D7F344A6419}" destId="{A397E566-1A7D-4483-A097-36C3618F4DDA}" srcOrd="0" destOrd="0" presId="urn:microsoft.com/office/officeart/2005/8/layout/hProcess4"/>
    <dgm:cxn modelId="{BF627005-1F7A-436D-86AE-13346EB72064}" srcId="{3E5228EA-0626-4086-B44C-9164D0F747AE}" destId="{8B4A9C65-995A-4772-8870-B14B22C4C7A9}" srcOrd="2" destOrd="0" parTransId="{4AC71FEC-BD52-4095-BBC7-2CEF32FE1147}" sibTransId="{A674FD18-31A4-46FB-8A2C-9E2AA2C08DE9}"/>
    <dgm:cxn modelId="{4589183B-8746-4FFF-A369-F1DC06C3B386}" type="presOf" srcId="{434E2537-4217-45FD-820B-12408EE56587}" destId="{F99292F0-3716-49EB-9143-9CD0A459B5ED}" srcOrd="1" destOrd="2" presId="urn:microsoft.com/office/officeart/2005/8/layout/hProcess4"/>
    <dgm:cxn modelId="{C99E4818-3B62-FA4D-80CE-AFE92C583641}" type="presOf" srcId="{581FE603-2D77-774C-AE85-687E5153543C}" destId="{F4A4506C-53C0-492D-A3FF-3BAECD2AC72C}" srcOrd="0" destOrd="3" presId="urn:microsoft.com/office/officeart/2005/8/layout/hProcess4"/>
    <dgm:cxn modelId="{1FB1DA7B-AE01-A84D-B4B7-A5A520921783}" type="presOf" srcId="{86BC2F76-F68B-5D4E-8148-9D2B4F113AB4}" destId="{FA9B8D04-6813-4ADD-850F-62B17162BD75}" srcOrd="0" destOrd="2" presId="urn:microsoft.com/office/officeart/2005/8/layout/hProcess4"/>
    <dgm:cxn modelId="{BC89A6B1-1C06-2145-B4D4-4E50826CD1B3}" srcId="{22273712-D870-4ED2-AD21-AD7FB9A9060B}" destId="{902722C0-707B-6341-A94E-AE8DAC72FE99}" srcOrd="1" destOrd="0" parTransId="{2835DCBD-054D-E844-8587-57294699BDFE}" sibTransId="{B446F7C9-F1CE-2443-B7EE-8A7AD53D32A8}"/>
    <dgm:cxn modelId="{51B13FA3-A4B2-2E42-9AB1-17725A7D591A}" srcId="{1EF04BCF-4765-4A96-B5E4-A4E361B16737}" destId="{86BC2F76-F68B-5D4E-8148-9D2B4F113AB4}" srcOrd="2" destOrd="0" parTransId="{441B2941-D5F0-1041-8AAE-C9E882EDF92A}" sibTransId="{01F9D80B-069C-8D46-8E8F-4B9CB1E68CF4}"/>
    <dgm:cxn modelId="{BF1522CD-583C-4D4E-A1A6-68DC280E20E5}" type="presOf" srcId="{5C4B9D34-C350-48E7-90E4-2D74F4E4D85E}" destId="{EB699FF9-025B-4005-9560-F110A1C83F5E}" srcOrd="0" destOrd="1" presId="urn:microsoft.com/office/officeart/2005/8/layout/hProcess4"/>
    <dgm:cxn modelId="{0026EDF2-5403-4DD3-B882-74CF37829B4E}" type="presOf" srcId="{8096DCC9-42F9-4167-B336-0D5A0EC5E84E}" destId="{D63B0A7A-BC2E-4CDE-8D38-B99F5192D190}" srcOrd="1" destOrd="4" presId="urn:microsoft.com/office/officeart/2005/8/layout/hProcess4"/>
    <dgm:cxn modelId="{68C58B9A-6B43-4DDC-B7DF-C228189434EE}" srcId="{62D2EB87-930E-4EF0-BB9D-07A6270BB637}" destId="{22273712-D870-4ED2-AD21-AD7FB9A9060B}" srcOrd="4" destOrd="0" parTransId="{94E421FD-55F1-4B88-97FD-CD747389EE82}" sibTransId="{4938E2C5-C765-41FD-AA2E-BC1A78AA9DEA}"/>
    <dgm:cxn modelId="{AECE8ABE-1A27-487D-B52D-6317C0071DCA}" type="presOf" srcId="{8096DCC9-42F9-4167-B336-0D5A0EC5E84E}" destId="{EB699FF9-025B-4005-9560-F110A1C83F5E}" srcOrd="0" destOrd="4" presId="urn:microsoft.com/office/officeart/2005/8/layout/hProcess4"/>
    <dgm:cxn modelId="{3BB6E104-3CF5-4B1F-91A1-854ACD0F24E1}" type="presOf" srcId="{434E2537-4217-45FD-820B-12408EE56587}" destId="{9D90EA03-7864-42AE-8A59-E4CD4B0811A5}" srcOrd="0" destOrd="2" presId="urn:microsoft.com/office/officeart/2005/8/layout/hProcess4"/>
    <dgm:cxn modelId="{3EC12C58-42B3-439E-AFF3-79FDB5FA20D1}" type="presOf" srcId="{C66F8A4F-CA06-431E-A0FA-5D7F344A6419}" destId="{C8999F63-01B7-4169-8B34-5D49B28D581F}" srcOrd="1" destOrd="0" presId="urn:microsoft.com/office/officeart/2005/8/layout/hProcess4"/>
    <dgm:cxn modelId="{97DD0CFF-343B-2B43-AC77-B68DBF36F23C}" srcId="{2074EAE1-2207-4CE5-BEFF-F68AC72819F1}" destId="{04345E85-C2D9-0E45-A9BD-8B606FE26AB6}" srcOrd="1" destOrd="0" parTransId="{9002000D-9DB4-9243-B1BA-9E45EE182C56}" sibTransId="{3A2F3A1E-4840-694F-BC17-E22E842B03D3}"/>
    <dgm:cxn modelId="{7067F255-1C91-42F1-820C-5C6987576EBA}" srcId="{22273712-D870-4ED2-AD21-AD7FB9A9060B}" destId="{1409B6B4-CE9D-414A-AE45-ADDE2986CBA1}" srcOrd="3" destOrd="0" parTransId="{5FC06649-622D-45DF-918A-D0984931988F}" sibTransId="{BEA44217-CFBF-4D64-B46A-DD24DED433F3}"/>
    <dgm:cxn modelId="{FE35AE9C-D3B0-40FD-A425-61C862B23932}" type="presOf" srcId="{CCA55F9F-C120-40D9-B509-BC42B9B29970}" destId="{C0D8395E-CA4C-48A3-AB65-0B24BB696E18}" srcOrd="0" destOrd="0" presId="urn:microsoft.com/office/officeart/2005/8/layout/hProcess4"/>
    <dgm:cxn modelId="{641857A6-1FFF-4E82-8D3B-EDB0413DD242}" type="presOf" srcId="{ECF7E61B-7DD7-46A7-9145-9795E17341A7}" destId="{9D90EA03-7864-42AE-8A59-E4CD4B0811A5}" srcOrd="0" destOrd="0" presId="urn:microsoft.com/office/officeart/2005/8/layout/hProcess4"/>
    <dgm:cxn modelId="{A10B2489-2747-45AC-A22E-F831BCEC05FD}" type="presOf" srcId="{08C99EC3-6226-426F-823C-55F0AE529767}" destId="{D63B0A7A-BC2E-4CDE-8D38-B99F5192D190}" srcOrd="1" destOrd="3" presId="urn:microsoft.com/office/officeart/2005/8/layout/hProcess4"/>
    <dgm:cxn modelId="{3E2FC316-11CF-43D5-9A27-51867C7987C2}" type="presParOf" srcId="{7446FB37-970E-4233-8BB0-872A25F9B33F}" destId="{8369B604-B387-45F0-8F32-E404BFEE3F6F}" srcOrd="0" destOrd="0" presId="urn:microsoft.com/office/officeart/2005/8/layout/hProcess4"/>
    <dgm:cxn modelId="{F36C921C-CCC7-4FC2-B73B-34787F4069D1}" type="presParOf" srcId="{7446FB37-970E-4233-8BB0-872A25F9B33F}" destId="{861A22E3-0276-420F-AE36-41FD2A8BA317}" srcOrd="1" destOrd="0" presId="urn:microsoft.com/office/officeart/2005/8/layout/hProcess4"/>
    <dgm:cxn modelId="{35DC7C32-78D6-4586-A3B8-DFA256CF52A3}" type="presParOf" srcId="{7446FB37-970E-4233-8BB0-872A25F9B33F}" destId="{460EFF28-B92C-4E67-8C4E-63842E12ABEB}" srcOrd="2" destOrd="0" presId="urn:microsoft.com/office/officeart/2005/8/layout/hProcess4"/>
    <dgm:cxn modelId="{54A995E2-E0C6-405D-AA57-322E66EC0102}" type="presParOf" srcId="{460EFF28-B92C-4E67-8C4E-63842E12ABEB}" destId="{30354714-CF20-4350-9DB4-1779ED6C7C68}" srcOrd="0" destOrd="0" presId="urn:microsoft.com/office/officeart/2005/8/layout/hProcess4"/>
    <dgm:cxn modelId="{6D08C996-2342-44CC-A4A2-FD361BA1E09A}" type="presParOf" srcId="{30354714-CF20-4350-9DB4-1779ED6C7C68}" destId="{C36A4537-517D-492D-8CFC-75AC59E1AC73}" srcOrd="0" destOrd="0" presId="urn:microsoft.com/office/officeart/2005/8/layout/hProcess4"/>
    <dgm:cxn modelId="{653889D8-9BF2-47C3-8C71-1D9C87C6FBBD}" type="presParOf" srcId="{30354714-CF20-4350-9DB4-1779ED6C7C68}" destId="{EB699FF9-025B-4005-9560-F110A1C83F5E}" srcOrd="1" destOrd="0" presId="urn:microsoft.com/office/officeart/2005/8/layout/hProcess4"/>
    <dgm:cxn modelId="{81C9C42D-9761-45B0-AB3C-CCD64BCC21AD}" type="presParOf" srcId="{30354714-CF20-4350-9DB4-1779ED6C7C68}" destId="{D63B0A7A-BC2E-4CDE-8D38-B99F5192D190}" srcOrd="2" destOrd="0" presId="urn:microsoft.com/office/officeart/2005/8/layout/hProcess4"/>
    <dgm:cxn modelId="{BADDE021-F01E-41C0-BAD3-BF01C2DC8A3F}" type="presParOf" srcId="{30354714-CF20-4350-9DB4-1779ED6C7C68}" destId="{5FDC8096-E184-4935-8A08-5D21D7770258}" srcOrd="3" destOrd="0" presId="urn:microsoft.com/office/officeart/2005/8/layout/hProcess4"/>
    <dgm:cxn modelId="{08753039-6038-4761-9866-EF2222DBD260}" type="presParOf" srcId="{30354714-CF20-4350-9DB4-1779ED6C7C68}" destId="{9BA41EE3-E43B-474E-BD1E-EC07CB3169CA}" srcOrd="4" destOrd="0" presId="urn:microsoft.com/office/officeart/2005/8/layout/hProcess4"/>
    <dgm:cxn modelId="{EB78A3B5-EA1B-4015-861C-6E41EE05828C}" type="presParOf" srcId="{460EFF28-B92C-4E67-8C4E-63842E12ABEB}" destId="{54DE8C5E-D946-491C-9AAB-BACA6A06143D}" srcOrd="1" destOrd="0" presId="urn:microsoft.com/office/officeart/2005/8/layout/hProcess4"/>
    <dgm:cxn modelId="{11C4FF65-2403-4979-8EFA-B053C238D700}" type="presParOf" srcId="{460EFF28-B92C-4E67-8C4E-63842E12ABEB}" destId="{C70BD3ED-D032-4730-8C19-DABE102422D8}" srcOrd="2" destOrd="0" presId="urn:microsoft.com/office/officeart/2005/8/layout/hProcess4"/>
    <dgm:cxn modelId="{A5964C72-B009-49D9-854E-244343308A13}" type="presParOf" srcId="{C70BD3ED-D032-4730-8C19-DABE102422D8}" destId="{A8DE1254-11A2-4295-A6F9-25A87D271BF1}" srcOrd="0" destOrd="0" presId="urn:microsoft.com/office/officeart/2005/8/layout/hProcess4"/>
    <dgm:cxn modelId="{1B7A7D05-42B9-4C62-AA47-63DB1F2B5D46}" type="presParOf" srcId="{C70BD3ED-D032-4730-8C19-DABE102422D8}" destId="{9D90EA03-7864-42AE-8A59-E4CD4B0811A5}" srcOrd="1" destOrd="0" presId="urn:microsoft.com/office/officeart/2005/8/layout/hProcess4"/>
    <dgm:cxn modelId="{CD65C683-B432-4130-AADA-C84E05E0575D}" type="presParOf" srcId="{C70BD3ED-D032-4730-8C19-DABE102422D8}" destId="{F99292F0-3716-49EB-9143-9CD0A459B5ED}" srcOrd="2" destOrd="0" presId="urn:microsoft.com/office/officeart/2005/8/layout/hProcess4"/>
    <dgm:cxn modelId="{7997802C-6A40-4418-A8E2-A0005F53C0F2}" type="presParOf" srcId="{C70BD3ED-D032-4730-8C19-DABE102422D8}" destId="{BA26AA97-7284-4DDC-93A8-1AB0521E3B1E}" srcOrd="3" destOrd="0" presId="urn:microsoft.com/office/officeart/2005/8/layout/hProcess4"/>
    <dgm:cxn modelId="{E99F11DD-3490-4142-AF32-2B86DFF0E252}" type="presParOf" srcId="{C70BD3ED-D032-4730-8C19-DABE102422D8}" destId="{729261F4-C432-4128-8960-A47F512D9891}" srcOrd="4" destOrd="0" presId="urn:microsoft.com/office/officeart/2005/8/layout/hProcess4"/>
    <dgm:cxn modelId="{CA9AD503-7D1D-46F6-9CEC-CC500B945364}" type="presParOf" srcId="{460EFF28-B92C-4E67-8C4E-63842E12ABEB}" destId="{80159B63-81C9-4A8E-ADB4-33EDBF5BB139}" srcOrd="3" destOrd="0" presId="urn:microsoft.com/office/officeart/2005/8/layout/hProcess4"/>
    <dgm:cxn modelId="{419E2405-E0C8-468C-8641-A5F795A842D2}" type="presParOf" srcId="{460EFF28-B92C-4E67-8C4E-63842E12ABEB}" destId="{D6D513BF-A276-4312-9354-490F3B4FE7A3}" srcOrd="4" destOrd="0" presId="urn:microsoft.com/office/officeart/2005/8/layout/hProcess4"/>
    <dgm:cxn modelId="{7A7623B1-0EBB-4B09-A3B6-7C7F950A59B1}" type="presParOf" srcId="{D6D513BF-A276-4312-9354-490F3B4FE7A3}" destId="{FBB03A3E-7D37-41C3-8232-AD39DFBAD75D}" srcOrd="0" destOrd="0" presId="urn:microsoft.com/office/officeart/2005/8/layout/hProcess4"/>
    <dgm:cxn modelId="{08A64519-BFA6-4FD7-BA6B-3AFC6B24844D}" type="presParOf" srcId="{D6D513BF-A276-4312-9354-490F3B4FE7A3}" destId="{FA9B8D04-6813-4ADD-850F-62B17162BD75}" srcOrd="1" destOrd="0" presId="urn:microsoft.com/office/officeart/2005/8/layout/hProcess4"/>
    <dgm:cxn modelId="{A7008E52-69D0-4078-AFBF-9792BC442398}" type="presParOf" srcId="{D6D513BF-A276-4312-9354-490F3B4FE7A3}" destId="{19455DE3-55A9-4103-ACBA-E7A4F98A246F}" srcOrd="2" destOrd="0" presId="urn:microsoft.com/office/officeart/2005/8/layout/hProcess4"/>
    <dgm:cxn modelId="{29690D15-7CBE-45B5-AB53-55382503DD92}" type="presParOf" srcId="{D6D513BF-A276-4312-9354-490F3B4FE7A3}" destId="{B7BD9ECD-627B-494E-AB03-69C782BE7A02}" srcOrd="3" destOrd="0" presId="urn:microsoft.com/office/officeart/2005/8/layout/hProcess4"/>
    <dgm:cxn modelId="{A4A0A64F-BA90-424F-848B-3A59CACEEF52}" type="presParOf" srcId="{D6D513BF-A276-4312-9354-490F3B4FE7A3}" destId="{C3C0F95D-953C-473A-A08C-62303AF311A4}" srcOrd="4" destOrd="0" presId="urn:microsoft.com/office/officeart/2005/8/layout/hProcess4"/>
    <dgm:cxn modelId="{F2E2450C-8AFA-4E71-99A2-015B6DA7B5FB}" type="presParOf" srcId="{460EFF28-B92C-4E67-8C4E-63842E12ABEB}" destId="{C0D8395E-CA4C-48A3-AB65-0B24BB696E18}" srcOrd="5" destOrd="0" presId="urn:microsoft.com/office/officeart/2005/8/layout/hProcess4"/>
    <dgm:cxn modelId="{117D753C-09A1-49CE-A2FF-2D753EC73E6D}" type="presParOf" srcId="{460EFF28-B92C-4E67-8C4E-63842E12ABEB}" destId="{42B03D74-42FF-49A5-9851-7409620F5409}" srcOrd="6" destOrd="0" presId="urn:microsoft.com/office/officeart/2005/8/layout/hProcess4"/>
    <dgm:cxn modelId="{261F1102-3F1B-4D5E-A91B-682DE04F7CE8}" type="presParOf" srcId="{42B03D74-42FF-49A5-9851-7409620F5409}" destId="{1B912EF4-2325-48D1-B3E9-EC5FC691FC1F}" srcOrd="0" destOrd="0" presId="urn:microsoft.com/office/officeart/2005/8/layout/hProcess4"/>
    <dgm:cxn modelId="{F1E910E7-5754-4FA4-A455-DA435485AC32}" type="presParOf" srcId="{42B03D74-42FF-49A5-9851-7409620F5409}" destId="{F4A4506C-53C0-492D-A3FF-3BAECD2AC72C}" srcOrd="1" destOrd="0" presId="urn:microsoft.com/office/officeart/2005/8/layout/hProcess4"/>
    <dgm:cxn modelId="{24437749-53A3-4282-8912-51E636BE1902}" type="presParOf" srcId="{42B03D74-42FF-49A5-9851-7409620F5409}" destId="{51E1CB89-7528-4BB5-9B32-04C9E215CFBC}" srcOrd="2" destOrd="0" presId="urn:microsoft.com/office/officeart/2005/8/layout/hProcess4"/>
    <dgm:cxn modelId="{C0B6A8DB-B099-4E91-842A-0935A11A738F}" type="presParOf" srcId="{42B03D74-42FF-49A5-9851-7409620F5409}" destId="{7C8B3EF2-DD20-4246-AFE2-471D70967FEE}" srcOrd="3" destOrd="0" presId="urn:microsoft.com/office/officeart/2005/8/layout/hProcess4"/>
    <dgm:cxn modelId="{F37E0FEA-1216-47DE-AA51-EC08C824ECF7}" type="presParOf" srcId="{42B03D74-42FF-49A5-9851-7409620F5409}" destId="{B150668A-DDE8-4994-8863-3A3A04E57A47}" srcOrd="4" destOrd="0" presId="urn:microsoft.com/office/officeart/2005/8/layout/hProcess4"/>
    <dgm:cxn modelId="{71AF5E11-BFD6-4D85-8C23-CF6E252AB4C6}" type="presParOf" srcId="{460EFF28-B92C-4E67-8C4E-63842E12ABEB}" destId="{16F608BE-F799-4DAD-AF74-6244634106DB}" srcOrd="7" destOrd="0" presId="urn:microsoft.com/office/officeart/2005/8/layout/hProcess4"/>
    <dgm:cxn modelId="{80EEBD2E-0992-4EC0-8EE4-EF5497043D09}" type="presParOf" srcId="{460EFF28-B92C-4E67-8C4E-63842E12ABEB}" destId="{ABF58E31-6399-483C-9458-B109AFFCE0A0}" srcOrd="8" destOrd="0" presId="urn:microsoft.com/office/officeart/2005/8/layout/hProcess4"/>
    <dgm:cxn modelId="{3231EE45-3B46-4370-A090-7A204915E873}" type="presParOf" srcId="{ABF58E31-6399-483C-9458-B109AFFCE0A0}" destId="{E8BFBBA7-D0D3-429E-BD46-ED2506A9F408}" srcOrd="0" destOrd="0" presId="urn:microsoft.com/office/officeart/2005/8/layout/hProcess4"/>
    <dgm:cxn modelId="{EFE582E6-6E67-4920-B3A4-37EFC7917144}" type="presParOf" srcId="{ABF58E31-6399-483C-9458-B109AFFCE0A0}" destId="{A397E566-1A7D-4483-A097-36C3618F4DDA}" srcOrd="1" destOrd="0" presId="urn:microsoft.com/office/officeart/2005/8/layout/hProcess4"/>
    <dgm:cxn modelId="{5A5E5E9C-D40F-45CE-B4A1-BDDFBDC23BAF}" type="presParOf" srcId="{ABF58E31-6399-483C-9458-B109AFFCE0A0}" destId="{C8999F63-01B7-4169-8B34-5D49B28D581F}" srcOrd="2" destOrd="0" presId="urn:microsoft.com/office/officeart/2005/8/layout/hProcess4"/>
    <dgm:cxn modelId="{87F8ABAF-BC1B-4578-BEE8-FD307C21ADC4}" type="presParOf" srcId="{ABF58E31-6399-483C-9458-B109AFFCE0A0}" destId="{7FBC2D4A-329E-4894-995F-CBA4A3F7E4DE}" srcOrd="3" destOrd="0" presId="urn:microsoft.com/office/officeart/2005/8/layout/hProcess4"/>
    <dgm:cxn modelId="{AB671268-3565-41E9-92DF-20A0292813CA}" type="presParOf" srcId="{ABF58E31-6399-483C-9458-B109AFFCE0A0}" destId="{B8A4BA02-A9A7-4398-837C-C04FA84114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99FF9-025B-4005-9560-F110A1C83F5E}">
      <dsp:nvSpPr>
        <dsp:cNvPr id="0" name=""/>
        <dsp:cNvSpPr/>
      </dsp:nvSpPr>
      <dsp:spPr>
        <a:xfrm>
          <a:off x="2132" y="536848"/>
          <a:ext cx="1480087" cy="250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Commence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OzCHI’13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NUI Drawing Project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Literature Review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Ethics Proposal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Formal Review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45482" y="580198"/>
        <a:ext cx="1393387" cy="1878554"/>
      </dsp:txXfrm>
    </dsp:sp>
    <dsp:sp modelId="{54DE8C5E-D946-491C-9AAB-BACA6A06143D}">
      <dsp:nvSpPr>
        <dsp:cNvPr id="0" name=""/>
        <dsp:cNvSpPr/>
      </dsp:nvSpPr>
      <dsp:spPr>
        <a:xfrm>
          <a:off x="295752" y="1988394"/>
          <a:ext cx="1978886" cy="1978886"/>
        </a:xfrm>
        <a:prstGeom prst="leftCircularArrow">
          <a:avLst>
            <a:gd name="adj1" fmla="val 2040"/>
            <a:gd name="adj2" fmla="val 244687"/>
            <a:gd name="adj3" fmla="val 3569710"/>
            <a:gd name="adj4" fmla="val 10574001"/>
            <a:gd name="adj5" fmla="val 238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C8096-E184-4935-8A08-5D21D7770258}">
      <dsp:nvSpPr>
        <dsp:cNvPr id="0" name=""/>
        <dsp:cNvSpPr/>
      </dsp:nvSpPr>
      <dsp:spPr>
        <a:xfrm>
          <a:off x="243139" y="2576147"/>
          <a:ext cx="1361651" cy="4177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Aug’13 – May’ 14</a:t>
          </a:r>
        </a:p>
      </dsp:txBody>
      <dsp:txXfrm>
        <a:off x="255373" y="2588381"/>
        <a:ext cx="1337183" cy="393240"/>
      </dsp:txXfrm>
    </dsp:sp>
    <dsp:sp modelId="{9D90EA03-7864-42AE-8A59-E4CD4B0811A5}">
      <dsp:nvSpPr>
        <dsp:cNvPr id="0" name=""/>
        <dsp:cNvSpPr/>
      </dsp:nvSpPr>
      <dsp:spPr>
        <a:xfrm>
          <a:off x="1886086" y="1724429"/>
          <a:ext cx="1548696" cy="255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Study 1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Submit for CHI'15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Confirmation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Proposal for CHI DC</a:t>
          </a:r>
          <a:endParaRPr lang="en-US" sz="1400" kern="1200" dirty="0"/>
        </a:p>
      </dsp:txBody>
      <dsp:txXfrm>
        <a:off x="1931446" y="2317682"/>
        <a:ext cx="1457976" cy="1918223"/>
      </dsp:txXfrm>
    </dsp:sp>
    <dsp:sp modelId="{80159B63-81C9-4A8E-ADB4-33EDBF5BB139}">
      <dsp:nvSpPr>
        <dsp:cNvPr id="0" name=""/>
        <dsp:cNvSpPr/>
      </dsp:nvSpPr>
      <dsp:spPr>
        <a:xfrm rot="21404505">
          <a:off x="2137262" y="875632"/>
          <a:ext cx="2010583" cy="2010583"/>
        </a:xfrm>
        <a:prstGeom prst="circularArrow">
          <a:avLst>
            <a:gd name="adj1" fmla="val 2008"/>
            <a:gd name="adj2" fmla="val 240652"/>
            <a:gd name="adj3" fmla="val 18010802"/>
            <a:gd name="adj4" fmla="val 11002476"/>
            <a:gd name="adj5" fmla="val 23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6AA97-7284-4DDC-93A8-1AB0521E3B1E}">
      <dsp:nvSpPr>
        <dsp:cNvPr id="0" name=""/>
        <dsp:cNvSpPr/>
      </dsp:nvSpPr>
      <dsp:spPr>
        <a:xfrm>
          <a:off x="2115340" y="1850782"/>
          <a:ext cx="1363132" cy="4177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Jun’14 – Dec’ 14</a:t>
          </a:r>
          <a:endParaRPr lang="en-US" sz="1300" b="1" kern="1200" dirty="0"/>
        </a:p>
      </dsp:txBody>
      <dsp:txXfrm>
        <a:off x="2127574" y="1863016"/>
        <a:ext cx="1338664" cy="393240"/>
      </dsp:txXfrm>
    </dsp:sp>
    <dsp:sp modelId="{FA9B8D04-6813-4ADD-850F-62B17162BD75}">
      <dsp:nvSpPr>
        <dsp:cNvPr id="0" name=""/>
        <dsp:cNvSpPr/>
      </dsp:nvSpPr>
      <dsp:spPr>
        <a:xfrm>
          <a:off x="3658566" y="701803"/>
          <a:ext cx="1526599" cy="2230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Take leave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Submit Ethics for Study 2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Attend CHI’15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Submit in OzCHI’15</a:t>
          </a:r>
          <a:endParaRPr lang="en-US" sz="1400" kern="1200" dirty="0"/>
        </a:p>
      </dsp:txBody>
      <dsp:txXfrm>
        <a:off x="3703279" y="746516"/>
        <a:ext cx="1437173" cy="1663296"/>
      </dsp:txXfrm>
    </dsp:sp>
    <dsp:sp modelId="{C0D8395E-CA4C-48A3-AB65-0B24BB696E18}">
      <dsp:nvSpPr>
        <dsp:cNvPr id="0" name=""/>
        <dsp:cNvSpPr/>
      </dsp:nvSpPr>
      <dsp:spPr>
        <a:xfrm rot="385587">
          <a:off x="4060097" y="2122420"/>
          <a:ext cx="1623870" cy="1623870"/>
        </a:xfrm>
        <a:prstGeom prst="leftCircularArrow">
          <a:avLst>
            <a:gd name="adj1" fmla="val 2487"/>
            <a:gd name="adj2" fmla="val 301260"/>
            <a:gd name="adj3" fmla="val 2494743"/>
            <a:gd name="adj4" fmla="val 9442461"/>
            <a:gd name="adj5" fmla="val 290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D9ECD-627B-494E-AB03-69C782BE7A02}">
      <dsp:nvSpPr>
        <dsp:cNvPr id="0" name=""/>
        <dsp:cNvSpPr/>
      </dsp:nvSpPr>
      <dsp:spPr>
        <a:xfrm>
          <a:off x="3973251" y="2564472"/>
          <a:ext cx="1291127" cy="4177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Jan’ 15 – June’ 15</a:t>
          </a:r>
          <a:endParaRPr lang="en-US" sz="1300" b="1" kern="1200" dirty="0"/>
        </a:p>
      </dsp:txBody>
      <dsp:txXfrm>
        <a:off x="3985485" y="2576706"/>
        <a:ext cx="1266659" cy="393240"/>
      </dsp:txXfrm>
    </dsp:sp>
    <dsp:sp modelId="{F4A4506C-53C0-492D-A3FF-3BAECD2AC72C}">
      <dsp:nvSpPr>
        <dsp:cNvPr id="0" name=""/>
        <dsp:cNvSpPr/>
      </dsp:nvSpPr>
      <dsp:spPr>
        <a:xfrm>
          <a:off x="5456658" y="1168550"/>
          <a:ext cx="1488631" cy="2536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0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Study 2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Submit paper at CHI’16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Plan for Study 3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Submit Ethics for study 3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24 Month’s Report</a:t>
          </a:r>
          <a:endParaRPr lang="en-US" sz="1400" kern="1200" dirty="0"/>
        </a:p>
      </dsp:txBody>
      <dsp:txXfrm>
        <a:off x="5500259" y="1755719"/>
        <a:ext cx="1401429" cy="1905881"/>
      </dsp:txXfrm>
    </dsp:sp>
    <dsp:sp modelId="{16F608BE-F799-4DAD-AF74-6244634106DB}">
      <dsp:nvSpPr>
        <dsp:cNvPr id="0" name=""/>
        <dsp:cNvSpPr/>
      </dsp:nvSpPr>
      <dsp:spPr>
        <a:xfrm rot="21069788">
          <a:off x="5575717" y="494441"/>
          <a:ext cx="1859421" cy="1859421"/>
        </a:xfrm>
        <a:prstGeom prst="circularArrow">
          <a:avLst>
            <a:gd name="adj1" fmla="val 2172"/>
            <a:gd name="adj2" fmla="val 261192"/>
            <a:gd name="adj3" fmla="val 20012808"/>
            <a:gd name="adj4" fmla="val 13025021"/>
            <a:gd name="adj5" fmla="val 253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B3EF2-DD20-4246-AFE2-471D70967FEE}">
      <dsp:nvSpPr>
        <dsp:cNvPr id="0" name=""/>
        <dsp:cNvSpPr/>
      </dsp:nvSpPr>
      <dsp:spPr>
        <a:xfrm>
          <a:off x="5715747" y="1112913"/>
          <a:ext cx="1266789" cy="417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July’15 – Dec’ 15</a:t>
          </a:r>
          <a:endParaRPr lang="en-US" sz="1300" b="1" kern="1200" dirty="0"/>
        </a:p>
      </dsp:txBody>
      <dsp:txXfrm>
        <a:off x="5727981" y="1125147"/>
        <a:ext cx="1242321" cy="393240"/>
      </dsp:txXfrm>
    </dsp:sp>
    <dsp:sp modelId="{A397E566-1A7D-4483-A097-36C3618F4DDA}">
      <dsp:nvSpPr>
        <dsp:cNvPr id="0" name=""/>
        <dsp:cNvSpPr/>
      </dsp:nvSpPr>
      <dsp:spPr>
        <a:xfrm>
          <a:off x="7223596" y="896890"/>
          <a:ext cx="1555881" cy="2244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Study 3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Write Journal Paper for </a:t>
          </a:r>
          <a:r>
            <a:rPr lang="en-US" sz="1400" b="0" kern="1200" dirty="0" err="1" smtClean="0"/>
            <a:t>ToCHI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smtClean="0"/>
            <a:t>Writing </a:t>
          </a:r>
          <a:r>
            <a:rPr lang="en-US" sz="1400" b="0" kern="1200" dirty="0" smtClean="0"/>
            <a:t>Thesis draft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Edit and submit thesis</a:t>
          </a:r>
          <a:endParaRPr lang="en-US" sz="1400" b="0" kern="1200" dirty="0"/>
        </a:p>
      </dsp:txBody>
      <dsp:txXfrm>
        <a:off x="7269166" y="942460"/>
        <a:ext cx="1464741" cy="1672272"/>
      </dsp:txXfrm>
    </dsp:sp>
    <dsp:sp modelId="{7FBC2D4A-329E-4894-995F-CBA4A3F7E4DE}">
      <dsp:nvSpPr>
        <dsp:cNvPr id="0" name=""/>
        <dsp:cNvSpPr/>
      </dsp:nvSpPr>
      <dsp:spPr>
        <a:xfrm>
          <a:off x="7537319" y="2697086"/>
          <a:ext cx="1274772" cy="4177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Jan’ 16 – Aug’ 16</a:t>
          </a:r>
          <a:endParaRPr lang="en-US" sz="1300" b="1" kern="1200" dirty="0"/>
        </a:p>
      </dsp:txBody>
      <dsp:txXfrm>
        <a:off x="7549553" y="2709320"/>
        <a:ext cx="1250304" cy="39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6689-6B60-4C44-AAC1-4C1B00923167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A54C0-1443-453A-B3A1-B96342ED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4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6A938-8CDF-481D-8FA2-8B6BB22ACB0D}" type="datetimeFigureOut">
              <a:rPr lang="en-US" smtClean="0"/>
              <a:pPr/>
              <a:t>18/04/15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F6F6-A08A-44A7-B1A5-48D196FB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F6F6-A08A-44A7-B1A5-48D196FB56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4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E4734-A378-4866-8326-6E5DAC2199EA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BBF-DE0D-4ABC-97FF-599CFB4CBA42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758651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68580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286000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15975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27F3-6E12-4D60-A05B-A512B69F88D7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A27-4C77-497D-BD70-EF45E4F8AEC8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992-405E-4A2A-B71C-CBA159D2CF8E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AEC6-C19A-4C34-A008-4664C5C76886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289-2C37-443E-89AA-08491FAC31AA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9E5-E4CA-4697-928B-E69D5909E393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2B13-4E53-4227-A7BF-0976E94A1093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7648-578E-4A56-9DC9-BC0641636236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7D4E-2C21-4059-9053-3F93A33C8B97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7209-640A-42CE-9EBC-F94E98E7DBE0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9B05EF-C871-42EE-95C8-152C3FE0339C}" type="datetime1">
              <a:rPr lang="en-US" smtClean="0"/>
              <a:pPr/>
              <a:t>18/04/15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CHI 2015 Doctoral Consortium Presentation </a:t>
            </a:r>
          </a:p>
          <a:p>
            <a:r>
              <a:rPr lang="en-US" dirty="0" smtClean="0"/>
              <a:t>of</a:t>
            </a:r>
            <a:endParaRPr lang="en-US" b="1" dirty="0" smtClean="0"/>
          </a:p>
          <a:p>
            <a:r>
              <a:rPr lang="en-US" b="1" dirty="0" smtClean="0"/>
              <a:t>Hasan </a:t>
            </a:r>
            <a:r>
              <a:rPr lang="en-US" b="1" dirty="0"/>
              <a:t>Shahid </a:t>
            </a:r>
            <a:r>
              <a:rPr lang="en-US" b="1" dirty="0" smtClean="0"/>
              <a:t>Ferdous</a:t>
            </a:r>
          </a:p>
          <a:p>
            <a:r>
              <a:rPr lang="en-US" sz="1500" b="1" dirty="0" smtClean="0"/>
              <a:t>PhD Student</a:t>
            </a:r>
          </a:p>
          <a:p>
            <a:r>
              <a:rPr lang="en-US" sz="1500" b="1" dirty="0"/>
              <a:t>Microsoft Social NUI Center</a:t>
            </a:r>
            <a:endParaRPr lang="en-US" sz="1500" b="1" dirty="0" smtClean="0"/>
          </a:p>
          <a:p>
            <a:r>
              <a:rPr lang="en-US" sz="1500" b="1" dirty="0" smtClean="0"/>
              <a:t>Dept. of CIS, University of Melbourne</a:t>
            </a:r>
          </a:p>
          <a:p>
            <a:endParaRPr lang="en-US" sz="1700" b="1" dirty="0" smtClean="0"/>
          </a:p>
          <a:p>
            <a:endParaRPr lang="en-US" sz="1700" b="1" dirty="0"/>
          </a:p>
          <a:p>
            <a:r>
              <a:rPr lang="en-US" sz="1700" b="1" dirty="0" smtClean="0"/>
              <a:t>Supervised by</a:t>
            </a:r>
          </a:p>
          <a:p>
            <a:r>
              <a:rPr lang="en-US" sz="1700" b="1" dirty="0" smtClean="0"/>
              <a:t>Dr. Hilary Davis,</a:t>
            </a:r>
          </a:p>
          <a:p>
            <a:r>
              <a:rPr lang="en-US" sz="1700" b="1" dirty="0" smtClean="0"/>
              <a:t>Dr</a:t>
            </a:r>
            <a:r>
              <a:rPr lang="en-US" sz="1700" b="1" dirty="0"/>
              <a:t>. Bernd </a:t>
            </a:r>
            <a:r>
              <a:rPr lang="en-US" sz="1700" b="1" dirty="0" err="1" smtClean="0"/>
              <a:t>Ploderer</a:t>
            </a:r>
            <a:r>
              <a:rPr lang="en-US" sz="1700" b="1" dirty="0" smtClean="0"/>
              <a:t>,</a:t>
            </a:r>
          </a:p>
          <a:p>
            <a:r>
              <a:rPr lang="en-US" sz="1700" b="1" dirty="0" smtClean="0"/>
              <a:t>A/Prof. Dr. Frank </a:t>
            </a:r>
            <a:r>
              <a:rPr lang="en-US" sz="1700" b="1" dirty="0" err="1" smtClean="0"/>
              <a:t>Vetere</a:t>
            </a:r>
            <a:r>
              <a:rPr lang="en-US" sz="1700" b="1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Technologies at Family Mealtime: Beyond the ‘Ordinary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1026" name="Picture 2" descr="http://www.ms.unimelb.edu.au/~iwan/img/Un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75436"/>
            <a:ext cx="1981200" cy="200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erview - market research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6" y="4114091"/>
            <a:ext cx="2299691" cy="22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200"/>
            <a:ext cx="7772400" cy="1143000"/>
          </a:xfrm>
        </p:spPr>
        <p:txBody>
          <a:bodyPr/>
          <a:lstStyle/>
          <a:p>
            <a:r>
              <a:rPr lang="en-US" dirty="0" smtClean="0"/>
              <a:t>Research Design: Study One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280920" cy="4572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First Study aims to understand the broader view of how family members use communication technologies around family mealtime. </a:t>
            </a:r>
          </a:p>
          <a:p>
            <a:pPr lvl="1"/>
            <a:r>
              <a:rPr lang="en-US" dirty="0" smtClean="0"/>
              <a:t>First interview with the family members</a:t>
            </a:r>
          </a:p>
          <a:p>
            <a:pPr lvl="1"/>
            <a:r>
              <a:rPr lang="en-US" dirty="0" smtClean="0"/>
              <a:t>Two self-recorded videos of family mealtimes</a:t>
            </a:r>
          </a:p>
          <a:p>
            <a:pPr lvl="1"/>
            <a:r>
              <a:rPr lang="en-US" dirty="0" smtClean="0"/>
              <a:t>Photographs of the family dining place</a:t>
            </a:r>
          </a:p>
          <a:p>
            <a:pPr lvl="1"/>
            <a:r>
              <a:rPr lang="en-US" dirty="0" smtClean="0"/>
              <a:t>Analyze the interviews, photos, and videos</a:t>
            </a:r>
          </a:p>
          <a:p>
            <a:pPr lvl="1"/>
            <a:r>
              <a:rPr lang="en-US" dirty="0" smtClean="0"/>
              <a:t>Second interview with the family members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5976" y="645333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Image Source: http</a:t>
            </a:r>
            <a:r>
              <a:rPr lang="en-US" sz="900" dirty="0"/>
              <a:t>://www.mymarketresearchmethods.com/an-overview-of-market-research-methods/</a:t>
            </a:r>
          </a:p>
        </p:txBody>
      </p:sp>
    </p:spTree>
    <p:extLst>
      <p:ext uri="{BB962C8B-B14F-4D97-AF65-F5344CB8AC3E}">
        <p14:creationId xmlns:p14="http://schemas.microsoft.com/office/powerpoint/2010/main" val="217353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85926"/>
              </p:ext>
            </p:extLst>
          </p:nvPr>
        </p:nvGraphicFramePr>
        <p:xfrm>
          <a:off x="1043608" y="1844824"/>
          <a:ext cx="7344816" cy="381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546"/>
                <a:gridCol w="5844270"/>
              </a:tblGrid>
              <a:tr h="78397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Members 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539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Mother (professional), father (professional), two children</a:t>
                      </a: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539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Mother (academic), father (academic), one child</a:t>
                      </a: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539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Wife (doctor), husband (engineer)</a:t>
                      </a: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539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Wife (student), husband (student)</a:t>
                      </a: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539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Mother (book-keeper), three children</a:t>
                      </a: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550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 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Mother (academic), father (businessman), three children</a:t>
                      </a: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0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Availability of Technology at Mealtimes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79404"/>
              </p:ext>
            </p:extLst>
          </p:nvPr>
        </p:nvGraphicFramePr>
        <p:xfrm>
          <a:off x="395536" y="1196752"/>
          <a:ext cx="8496945" cy="52791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4096"/>
                <a:gridCol w="3859802"/>
                <a:gridCol w="3773047"/>
              </a:tblGrid>
              <a:tr h="64807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Ready-to-Hand Technologies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Present-at-Hand 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Technologies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television,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mobile phone (for music)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tablet (for music),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Apple TV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mobile phones (for call, text, or browsing),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tablet,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land phone,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laptop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7305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television,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mobile phone (for browsing, or music),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tablet (apps),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set top box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mobile phone (for call or SMS),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desktop computer,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laptop computer,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smart light,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DVD player,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sound system,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7305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television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mobile phone (for call, SMS, or browsing),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DVD player,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laptop,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land phone,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sound system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6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laptop (for video streaming)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mobile phone (for call, SMS, or browsing),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land phone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885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television,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mobile phone (for social networking or SMS)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mobile phone (for call or browsing),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tablet,                        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DVD player,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gaming console,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laptop,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desktop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7305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 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television,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DVD player,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sound system,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set top box,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Apple TV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mobile phone (call, SMS, or browsing),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tablet,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land phone,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gaming console,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laptop,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desktop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89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784976" cy="1143000"/>
          </a:xfrm>
        </p:spPr>
        <p:txBody>
          <a:bodyPr>
            <a:normAutofit/>
          </a:bodyPr>
          <a:lstStyle/>
          <a:p>
            <a:r>
              <a:rPr lang="en-US" sz="3000" dirty="0"/>
              <a:t>Spatial Arrangement of Technology during Mealtime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An example of the orientation of communication technology at dinner place of famil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5855"/>
            <a:ext cx="3960440" cy="30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3696"/>
            <a:ext cx="3960440" cy="33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99992" y="2708920"/>
            <a:ext cx="0" cy="3816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4536504" cy="1656184"/>
          </a:xfrm>
        </p:spPr>
        <p:txBody>
          <a:bodyPr>
            <a:normAutofit/>
          </a:bodyPr>
          <a:lstStyle/>
          <a:p>
            <a:r>
              <a:rPr lang="en-US" dirty="0" smtClean="0"/>
              <a:t>Technologies orientate to people</a:t>
            </a:r>
          </a:p>
          <a:p>
            <a:r>
              <a:rPr lang="en-US" dirty="0" smtClean="0"/>
              <a:t>People orientate to technology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652120" y="1196752"/>
            <a:ext cx="3600400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Hidden technology</a:t>
            </a:r>
          </a:p>
          <a:p>
            <a:r>
              <a:rPr lang="en-US" dirty="0" smtClean="0"/>
              <a:t>Displaced technology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2957" y="6340677"/>
            <a:ext cx="89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6303034"/>
            <a:ext cx="89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4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143000"/>
          </a:xfrm>
        </p:spPr>
        <p:txBody>
          <a:bodyPr>
            <a:normAutofit/>
          </a:bodyPr>
          <a:lstStyle/>
          <a:p>
            <a:r>
              <a:rPr lang="en-US" sz="3000" dirty="0"/>
              <a:t>Mutual Shaping of Technology and Commensality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9552" y="908721"/>
            <a:ext cx="8280920" cy="574229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Technology and mealtime conversations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Bidirectional relationship</a:t>
            </a:r>
          </a:p>
          <a:p>
            <a:pPr>
              <a:spcAft>
                <a:spcPts val="1200"/>
              </a:spcAft>
            </a:pPr>
            <a:r>
              <a:rPr lang="en-US" dirty="0"/>
              <a:t>Attention towards the </a:t>
            </a:r>
            <a:r>
              <a:rPr lang="en-US" dirty="0" smtClean="0"/>
              <a:t>technology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Distractions are not always undesired</a:t>
            </a:r>
          </a:p>
          <a:p>
            <a:pPr>
              <a:spcAft>
                <a:spcPts val="1200"/>
              </a:spcAft>
            </a:pPr>
            <a:r>
              <a:rPr lang="en-US" dirty="0"/>
              <a:t>Balancing togetherness and technology </a:t>
            </a:r>
            <a:r>
              <a:rPr lang="en-US" dirty="0" smtClean="0"/>
              <a:t>consumption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Tug-of-war</a:t>
            </a:r>
          </a:p>
          <a:p>
            <a:pPr>
              <a:spcAft>
                <a:spcPts val="1200"/>
              </a:spcAft>
            </a:pPr>
            <a:r>
              <a:rPr lang="en-US" dirty="0"/>
              <a:t>Technology </a:t>
            </a:r>
            <a:r>
              <a:rPr lang="en-US" dirty="0" smtClean="0"/>
              <a:t>for special occasions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Special technologies or innovative ways</a:t>
            </a:r>
          </a:p>
          <a:p>
            <a:pPr>
              <a:spcAft>
                <a:spcPts val="1200"/>
              </a:spcAft>
            </a:pPr>
            <a:r>
              <a:rPr lang="en-US" dirty="0"/>
              <a:t>Technology and the Timing of the Consumption of </a:t>
            </a:r>
            <a:r>
              <a:rPr lang="en-US" dirty="0" smtClean="0"/>
              <a:t>Food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Unhealthy vs. enjoyable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00" y="-9026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Design: Study Two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772400" cy="511256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E</a:t>
            </a:r>
            <a:r>
              <a:rPr lang="en-US" sz="2400" dirty="0" smtClean="0">
                <a:latin typeface="Calibri"/>
                <a:cs typeface="Calibri"/>
              </a:rPr>
              <a:t>xplore </a:t>
            </a:r>
            <a:r>
              <a:rPr lang="en-US" sz="2400" dirty="0">
                <a:latin typeface="Calibri"/>
                <a:cs typeface="Calibri"/>
              </a:rPr>
              <a:t>the possibilities enabled by sharing the content from personal devices </a:t>
            </a:r>
            <a:endParaRPr lang="en-US" sz="2400" dirty="0" smtClean="0">
              <a:latin typeface="Calibri"/>
              <a:cs typeface="Calibri"/>
            </a:endParaRPr>
          </a:p>
          <a:p>
            <a:pPr algn="just">
              <a:spcBef>
                <a:spcPts val="600"/>
              </a:spcBef>
            </a:pPr>
            <a:endParaRPr lang="en-US" sz="1100" dirty="0" smtClean="0">
              <a:latin typeface="Calibri"/>
              <a:cs typeface="Calibri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Calibri"/>
                <a:cs typeface="Calibri"/>
              </a:rPr>
              <a:t>Bring the personal to social.</a:t>
            </a:r>
          </a:p>
          <a:p>
            <a:pPr algn="just">
              <a:spcBef>
                <a:spcPts val="600"/>
              </a:spcBef>
            </a:pPr>
            <a:endParaRPr lang="en-US" sz="1100" dirty="0" smtClean="0">
              <a:latin typeface="Calibri"/>
              <a:cs typeface="Calibri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Calibri"/>
                <a:cs typeface="Calibri"/>
              </a:rPr>
              <a:t>Developing </a:t>
            </a:r>
            <a:r>
              <a:rPr lang="en-US" sz="2400" dirty="0">
                <a:latin typeface="Calibri"/>
                <a:cs typeface="Calibri"/>
              </a:rPr>
              <a:t>a smartphone application that supports the sharing of </a:t>
            </a:r>
            <a:r>
              <a:rPr lang="en-US" sz="2400" dirty="0" smtClean="0">
                <a:latin typeface="Calibri"/>
                <a:cs typeface="Calibri"/>
              </a:rPr>
              <a:t>content</a:t>
            </a:r>
          </a:p>
          <a:p>
            <a:pPr lvl="1" algn="just">
              <a:spcBef>
                <a:spcPts val="600"/>
              </a:spcBef>
            </a:pPr>
            <a:r>
              <a:rPr lang="en-US" sz="2200" dirty="0" smtClean="0">
                <a:latin typeface="Calibri"/>
                <a:cs typeface="Calibri"/>
              </a:rPr>
              <a:t>Photos, Music</a:t>
            </a:r>
          </a:p>
          <a:p>
            <a:pPr lvl="1" algn="just">
              <a:spcBef>
                <a:spcPts val="600"/>
              </a:spcBef>
            </a:pPr>
            <a:r>
              <a:rPr lang="en-US" sz="2200" dirty="0" smtClean="0">
                <a:latin typeface="Calibri"/>
                <a:cs typeface="Calibri"/>
              </a:rPr>
              <a:t>Location</a:t>
            </a:r>
          </a:p>
          <a:p>
            <a:pPr lvl="1" algn="just">
              <a:spcBef>
                <a:spcPts val="600"/>
              </a:spcBef>
            </a:pPr>
            <a:r>
              <a:rPr lang="en-US" sz="2200" dirty="0" smtClean="0">
                <a:latin typeface="Calibri"/>
                <a:cs typeface="Calibri"/>
              </a:rPr>
              <a:t>Calendar</a:t>
            </a:r>
          </a:p>
          <a:p>
            <a:pPr lvl="1" algn="just">
              <a:spcBef>
                <a:spcPts val="600"/>
              </a:spcBef>
            </a:pPr>
            <a:r>
              <a:rPr lang="en-US" sz="2200" dirty="0" smtClean="0">
                <a:latin typeface="Calibri"/>
                <a:cs typeface="Calibri"/>
              </a:rPr>
              <a:t>Social Networks</a:t>
            </a:r>
          </a:p>
          <a:p>
            <a:pPr lvl="1" algn="just">
              <a:spcBef>
                <a:spcPts val="600"/>
              </a:spcBef>
            </a:pPr>
            <a:r>
              <a:rPr lang="en-US" sz="2200" dirty="0" smtClean="0">
                <a:latin typeface="Calibri"/>
                <a:cs typeface="Calibri"/>
              </a:rPr>
              <a:t>Global News, Tweets</a:t>
            </a:r>
          </a:p>
          <a:p>
            <a:pPr lvl="1" algn="just">
              <a:spcBef>
                <a:spcPts val="600"/>
              </a:spcBef>
            </a:pPr>
            <a:endParaRPr lang="en-US" sz="1100" dirty="0" smtClean="0">
              <a:latin typeface="Calibri"/>
              <a:cs typeface="Calibri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Calibri"/>
                <a:cs typeface="Calibri"/>
              </a:rPr>
              <a:t>We </a:t>
            </a:r>
            <a:r>
              <a:rPr lang="en-US" sz="2400" dirty="0">
                <a:latin typeface="Calibri"/>
                <a:cs typeface="Calibri"/>
              </a:rPr>
              <a:t>aim to investigate how such system can augment the social interactions, mediate usage, and/or bring tension/constraints among the family members during mealtimes.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2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1" y="2636912"/>
            <a:ext cx="3849515" cy="2950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04722"/>
            <a:ext cx="4320480" cy="321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0000" y="-902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Shared Display using Personal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516"/>
            <a:ext cx="7092280" cy="388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0000" y="-90264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Shared Display using Personal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9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00" y="-9026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Design: Study Three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Calibri"/>
                <a:cs typeface="Calibri"/>
              </a:rPr>
              <a:t>Study </a:t>
            </a:r>
            <a:r>
              <a:rPr lang="en-US" sz="2400" dirty="0">
                <a:latin typeface="Calibri"/>
                <a:cs typeface="Calibri"/>
              </a:rPr>
              <a:t>three works as continuation from our study one and two. </a:t>
            </a:r>
            <a:endParaRPr lang="en-US" sz="2400" dirty="0" smtClean="0">
              <a:latin typeface="Calibri"/>
              <a:cs typeface="Calibri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</a:t>
            </a:r>
            <a:r>
              <a:rPr lang="en-US" sz="2400" dirty="0" smtClean="0">
                <a:latin typeface="Calibri"/>
                <a:cs typeface="Calibri"/>
              </a:rPr>
              <a:t>nvestigate </a:t>
            </a:r>
            <a:r>
              <a:rPr lang="en-US" sz="2400" dirty="0">
                <a:latin typeface="Calibri"/>
                <a:cs typeface="Calibri"/>
              </a:rPr>
              <a:t>the role shared devices can play during special and celebratory </a:t>
            </a:r>
            <a:r>
              <a:rPr lang="en-US" sz="2400" dirty="0" smtClean="0">
                <a:latin typeface="Calibri"/>
                <a:cs typeface="Calibri"/>
              </a:rPr>
              <a:t>meals. </a:t>
            </a:r>
          </a:p>
          <a:p>
            <a:pPr lvl="1" algn="just">
              <a:spcBef>
                <a:spcPts val="600"/>
              </a:spcBef>
            </a:pPr>
            <a:r>
              <a:rPr lang="en-US" sz="2200" dirty="0" smtClean="0">
                <a:latin typeface="Calibri"/>
                <a:cs typeface="Calibri"/>
              </a:rPr>
              <a:t>often </a:t>
            </a:r>
            <a:r>
              <a:rPr lang="en-US" sz="2200" dirty="0">
                <a:latin typeface="Calibri"/>
                <a:cs typeface="Calibri"/>
              </a:rPr>
              <a:t>by the presence of extended family </a:t>
            </a:r>
            <a:r>
              <a:rPr lang="en-US" sz="2200" dirty="0" smtClean="0">
                <a:latin typeface="Calibri"/>
                <a:cs typeface="Calibri"/>
              </a:rPr>
              <a:t>members</a:t>
            </a:r>
            <a:endParaRPr lang="en-US" sz="2200" dirty="0">
              <a:latin typeface="Calibri"/>
              <a:cs typeface="Calibri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4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60438"/>
          </a:xfrm>
        </p:spPr>
        <p:txBody>
          <a:bodyPr/>
          <a:lstStyle/>
          <a:p>
            <a:r>
              <a:rPr lang="en-US" dirty="0" smtClean="0"/>
              <a:t>Timeline for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21845"/>
              </p:ext>
            </p:extLst>
          </p:nvPr>
        </p:nvGraphicFramePr>
        <p:xfrm>
          <a:off x="152400" y="15240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04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Overview and Motivation</a:t>
            </a:r>
          </a:p>
          <a:p>
            <a:r>
              <a:rPr lang="en-US" sz="2400" dirty="0"/>
              <a:t>Related Works</a:t>
            </a:r>
          </a:p>
          <a:p>
            <a:r>
              <a:rPr lang="en-US" sz="2400" dirty="0" smtClean="0"/>
              <a:t>Research Questions</a:t>
            </a:r>
          </a:p>
          <a:p>
            <a:r>
              <a:rPr lang="en-US" sz="2400" dirty="0" smtClean="0"/>
              <a:t>Methodology</a:t>
            </a:r>
          </a:p>
          <a:p>
            <a:r>
              <a:rPr lang="en-US" sz="2400" dirty="0" smtClean="0"/>
              <a:t>Study One: Design and Findings</a:t>
            </a:r>
          </a:p>
          <a:p>
            <a:r>
              <a:rPr lang="en-US" sz="2400" dirty="0" smtClean="0"/>
              <a:t>Study Two and Three</a:t>
            </a:r>
          </a:p>
          <a:p>
            <a:r>
              <a:rPr lang="en-US" sz="2400" dirty="0" smtClean="0"/>
              <a:t>Timeline for Study</a:t>
            </a:r>
          </a:p>
          <a:p>
            <a:r>
              <a:rPr lang="en-US" sz="2400" dirty="0" smtClean="0"/>
              <a:t>Feedback from the Group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15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Feedback from the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8280920" cy="5616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Research Questions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RQ1. Which communication technologies are generally used and shared during the family mealtime? How are they used?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RQ2. What contents from personal mobile devices can be shared with family members during mealtime? How does mobile technology use during mealtime impact on social interaction and togetherness amongst family members?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RQ3. What is the experience of the developed </a:t>
            </a:r>
            <a:r>
              <a:rPr lang="en-US" sz="2200" dirty="0" smtClean="0"/>
              <a:t>technology </a:t>
            </a:r>
            <a:r>
              <a:rPr lang="en-US" sz="2200" dirty="0"/>
              <a:t>regarding commensality and </a:t>
            </a:r>
            <a:r>
              <a:rPr lang="en-US" sz="2200" dirty="0" smtClean="0"/>
              <a:t>celebration for </a:t>
            </a:r>
            <a:r>
              <a:rPr lang="en-US" sz="2200" dirty="0"/>
              <a:t>regular and special family mealtime</a:t>
            </a:r>
            <a:r>
              <a:rPr lang="en-US" sz="2200" dirty="0" smtClean="0"/>
              <a:t>?</a:t>
            </a:r>
          </a:p>
          <a:p>
            <a:r>
              <a:rPr lang="en-US" sz="2400" dirty="0" smtClean="0"/>
              <a:t>Study Three</a:t>
            </a:r>
          </a:p>
          <a:p>
            <a:r>
              <a:rPr lang="en-US" sz="2400" dirty="0" smtClean="0"/>
              <a:t>Any suggestions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156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littlegoldenlamb.files.wordpress.com/2009/05/question-mark-button-thumb3049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85924"/>
            <a:ext cx="2857500" cy="2886076"/>
          </a:xfrm>
          <a:prstGeom prst="rect">
            <a:avLst/>
          </a:prstGeom>
          <a:noFill/>
        </p:spPr>
      </p:pic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76962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Edwardian Script ITC" pitchFamily="66" charset="0"/>
              </a:rPr>
              <a:t>Thank You</a:t>
            </a:r>
            <a:endParaRPr lang="en-US" sz="9600" dirty="0">
              <a:solidFill>
                <a:schemeClr val="tx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85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 Technology during Family Mealtime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9552" y="16764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communication technologies during mealtime is pretty common </a:t>
            </a:r>
            <a:r>
              <a:rPr lang="en-US" dirty="0" smtClean="0"/>
              <a:t>nowadays</a:t>
            </a:r>
          </a:p>
          <a:p>
            <a:pPr lvl="1"/>
            <a:r>
              <a:rPr lang="en-US" dirty="0"/>
              <a:t>television, digital </a:t>
            </a:r>
            <a:r>
              <a:rPr lang="en-US" dirty="0" smtClean="0"/>
              <a:t>displays, </a:t>
            </a:r>
            <a:r>
              <a:rPr lang="en-US" dirty="0"/>
              <a:t>video conferencing, emails, social networking sites</a:t>
            </a:r>
            <a:r>
              <a:rPr lang="en-US" dirty="0" smtClean="0"/>
              <a:t>, </a:t>
            </a:r>
            <a:r>
              <a:rPr lang="en-US" dirty="0"/>
              <a:t>etc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Unidirectional </a:t>
            </a:r>
            <a:r>
              <a:rPr lang="en-US" dirty="0"/>
              <a:t>communication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television</a:t>
            </a:r>
            <a:r>
              <a:rPr lang="en-US"/>
              <a:t>, </a:t>
            </a:r>
            <a:r>
              <a:rPr lang="en-US" smtClean="0"/>
              <a:t>radio, etc.</a:t>
            </a:r>
            <a:endParaRPr lang="en-US" dirty="0" smtClean="0"/>
          </a:p>
          <a:p>
            <a:r>
              <a:rPr lang="en-US" dirty="0" smtClean="0"/>
              <a:t>Bidirectional communication 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ynchronous </a:t>
            </a:r>
            <a:r>
              <a:rPr lang="en-US" dirty="0"/>
              <a:t>– Skype, </a:t>
            </a:r>
            <a:endParaRPr lang="en-US" dirty="0" smtClean="0"/>
          </a:p>
          <a:p>
            <a:pPr lvl="1"/>
            <a:r>
              <a:rPr lang="en-US" dirty="0" smtClean="0"/>
              <a:t>Asynchronous </a:t>
            </a:r>
            <a:r>
              <a:rPr lang="en-US" dirty="0"/>
              <a:t>– E</a:t>
            </a:r>
            <a:r>
              <a:rPr lang="en-US" dirty="0" smtClean="0"/>
              <a:t>mails</a:t>
            </a:r>
          </a:p>
          <a:p>
            <a:r>
              <a:rPr lang="en-US" dirty="0" smtClean="0"/>
              <a:t>Group </a:t>
            </a:r>
            <a:r>
              <a:rPr lang="en-US" dirty="0"/>
              <a:t>communications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– Facebook, </a:t>
            </a:r>
            <a:endParaRPr lang="en-US" dirty="0" smtClean="0"/>
          </a:p>
          <a:p>
            <a:pPr lvl="1"/>
            <a:r>
              <a:rPr lang="en-US" dirty="0" smtClean="0"/>
              <a:t>Private </a:t>
            </a:r>
            <a:r>
              <a:rPr lang="en-US" dirty="0"/>
              <a:t>– </a:t>
            </a:r>
            <a:r>
              <a:rPr lang="en-US" dirty="0" smtClean="0"/>
              <a:t>Digital Display</a:t>
            </a:r>
            <a:endParaRPr lang="en-US" dirty="0"/>
          </a:p>
        </p:txBody>
      </p:sp>
      <p:pic>
        <p:nvPicPr>
          <p:cNvPr id="2050" name="Picture 2" descr="C:\Users\hferdous\Dropbox\Study at University of Melbourne\University Documents\6 month report\tv_729-620x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78" y="3140968"/>
            <a:ext cx="35818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0941" y="6381328"/>
            <a:ext cx="442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 Source: http</a:t>
            </a:r>
            <a:r>
              <a:rPr lang="en-US" sz="1000" dirty="0"/>
              <a:t>://www.essentialbaby.com.au/toddler/toddler-education-and-play/my-children-watch-too-much-television-20131124-2y4d1.html</a:t>
            </a:r>
          </a:p>
        </p:txBody>
      </p:sp>
    </p:spTree>
    <p:extLst>
      <p:ext uri="{BB962C8B-B14F-4D97-AF65-F5344CB8AC3E}">
        <p14:creationId xmlns:p14="http://schemas.microsoft.com/office/powerpoint/2010/main" val="1061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Technology usage during Family Mealtime</a:t>
            </a:r>
          </a:p>
          <a:p>
            <a:pPr lvl="1"/>
            <a:r>
              <a:rPr lang="en-US" dirty="0" smtClean="0"/>
              <a:t>Meals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FAMILY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Commensality – the shared experience of eating together</a:t>
            </a:r>
          </a:p>
          <a:p>
            <a:pPr lvl="1"/>
            <a:r>
              <a:rPr lang="en-US" dirty="0" smtClean="0"/>
              <a:t>Sharing life</a:t>
            </a:r>
          </a:p>
          <a:p>
            <a:pPr lvl="1"/>
            <a:r>
              <a:rPr lang="en-US" dirty="0" smtClean="0"/>
              <a:t>Social Norms</a:t>
            </a:r>
          </a:p>
          <a:p>
            <a:pPr lvl="1"/>
            <a:r>
              <a:rPr lang="en-US" dirty="0" smtClean="0"/>
              <a:t>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2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652934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Related Works: </a:t>
            </a:r>
            <a:r>
              <a:rPr lang="en-US" sz="3200" b="1" dirty="0" smtClean="0"/>
              <a:t>Television during Family Mealtime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075240" cy="475104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about the use of technology during mealtimes has been dominated by the television </a:t>
            </a:r>
            <a:endParaRPr lang="en-US" dirty="0" smtClean="0"/>
          </a:p>
          <a:p>
            <a:pPr lvl="1"/>
            <a:r>
              <a:rPr lang="en-US" dirty="0"/>
              <a:t>fifty percent of families have a television in the area where they commonly eat (Hersey </a:t>
            </a:r>
            <a:r>
              <a:rPr lang="en-US" dirty="0" smtClean="0"/>
              <a:t>et al. </a:t>
            </a:r>
            <a:r>
              <a:rPr lang="en-US" dirty="0"/>
              <a:t>2007; </a:t>
            </a:r>
            <a:r>
              <a:rPr lang="en-US" dirty="0" smtClean="0"/>
              <a:t>Coon et al. </a:t>
            </a:r>
            <a:r>
              <a:rPr lang="en-US" dirty="0"/>
              <a:t>2001), </a:t>
            </a:r>
          </a:p>
          <a:p>
            <a:pPr lvl="1"/>
            <a:r>
              <a:rPr lang="en-US" dirty="0" smtClean="0"/>
              <a:t>television-watching </a:t>
            </a:r>
            <a:r>
              <a:rPr lang="en-US" dirty="0"/>
              <a:t>ratio during mealtime can be as high as 60% (</a:t>
            </a:r>
            <a:r>
              <a:rPr lang="en-US" dirty="0" smtClean="0"/>
              <a:t>Kirkova 2013)</a:t>
            </a:r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dirty="0" smtClean="0"/>
              <a:t>Television watching associated </a:t>
            </a:r>
            <a:r>
              <a:rPr lang="en-US" dirty="0"/>
              <a:t>with Poor dietary </a:t>
            </a:r>
            <a:r>
              <a:rPr lang="en-US" dirty="0" smtClean="0"/>
              <a:t>intake and hinders </a:t>
            </a:r>
            <a:r>
              <a:rPr lang="en-US" dirty="0"/>
              <a:t>familial interactions</a:t>
            </a:r>
          </a:p>
          <a:p>
            <a:pPr lvl="1"/>
            <a:r>
              <a:rPr lang="en-US" dirty="0" smtClean="0"/>
              <a:t>Neumark-Sztainer </a:t>
            </a:r>
            <a:r>
              <a:rPr lang="en-US" dirty="0"/>
              <a:t>et al</a:t>
            </a:r>
            <a:r>
              <a:rPr lang="en-US" dirty="0" smtClean="0"/>
              <a:t>. 2010, </a:t>
            </a:r>
            <a:r>
              <a:rPr lang="fr-FR" dirty="0" smtClean="0"/>
              <a:t>Boutelle et al. 2003, </a:t>
            </a:r>
            <a:r>
              <a:rPr lang="en-US" dirty="0" smtClean="0"/>
              <a:t>Fulkerson </a:t>
            </a:r>
            <a:r>
              <a:rPr lang="en-US" dirty="0"/>
              <a:t>et al. </a:t>
            </a:r>
            <a:r>
              <a:rPr lang="en-US" dirty="0" smtClean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92025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-36513" y="1412776"/>
            <a:ext cx="4910507" cy="4572000"/>
          </a:xfrm>
        </p:spPr>
        <p:txBody>
          <a:bodyPr/>
          <a:lstStyle/>
          <a:p>
            <a:pPr lvl="1"/>
            <a:r>
              <a:rPr lang="en-US" dirty="0"/>
              <a:t>Eat Well (</a:t>
            </a:r>
            <a:r>
              <a:rPr lang="en-US" dirty="0" smtClean="0"/>
              <a:t>Grimes et al. </a:t>
            </a:r>
            <a:r>
              <a:rPr lang="en-US" dirty="0"/>
              <a:t>2008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Low cost</a:t>
            </a:r>
          </a:p>
          <a:p>
            <a:pPr lvl="2"/>
            <a:r>
              <a:rPr lang="en-US" dirty="0" smtClean="0"/>
              <a:t>Nutritional awareness</a:t>
            </a:r>
          </a:p>
          <a:p>
            <a:pPr lvl="2"/>
            <a:r>
              <a:rPr lang="en-US" dirty="0" smtClean="0"/>
              <a:t>Community sharing knowledge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Crowd Saucing (</a:t>
            </a:r>
            <a:r>
              <a:rPr lang="en-US" dirty="0" smtClean="0"/>
              <a:t>Linehan et al. </a:t>
            </a:r>
            <a:r>
              <a:rPr lang="en-US" dirty="0"/>
              <a:t>2013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Crowd-sourced data</a:t>
            </a:r>
          </a:p>
          <a:p>
            <a:pPr lvl="2"/>
            <a:r>
              <a:rPr lang="en-US" dirty="0" smtClean="0"/>
              <a:t>Encourage healthier eating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Cooking </a:t>
            </a:r>
            <a:r>
              <a:rPr lang="en-US" dirty="0" err="1" smtClean="0"/>
              <a:t>Navi</a:t>
            </a:r>
            <a:r>
              <a:rPr lang="en-US" dirty="0" smtClean="0"/>
              <a:t>: (Hamada </a:t>
            </a:r>
            <a:r>
              <a:rPr lang="en-US" dirty="0"/>
              <a:t>et al., 2005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Step by step guide</a:t>
            </a:r>
          </a:p>
          <a:p>
            <a:pPr lvl="2"/>
            <a:r>
              <a:rPr lang="en-US" dirty="0" smtClean="0"/>
              <a:t>Cooking multiple dishes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0648"/>
            <a:ext cx="8784976" cy="65293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Related Works: </a:t>
            </a:r>
            <a:r>
              <a:rPr lang="en-US" sz="3200" b="1" dirty="0" smtClean="0"/>
              <a:t>Human Food Interaction</a:t>
            </a:r>
            <a:endParaRPr lang="en-US" sz="3200" b="1" dirty="0"/>
          </a:p>
        </p:txBody>
      </p:sp>
      <p:pic>
        <p:nvPicPr>
          <p:cNvPr id="7" name="Picture 2" descr="C:\Users\hferdous\Dropbox\Study at University of Melbourne\University Documents\6 month report\Screenshot 2014-05-15 13.35.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95" y="1988840"/>
            <a:ext cx="41625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8396" y="1412776"/>
            <a:ext cx="489167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Celebratory Approaches</a:t>
            </a:r>
          </a:p>
          <a:p>
            <a:r>
              <a:rPr lang="en-US" dirty="0" smtClean="0"/>
              <a:t>Kitchen Manifesto (Bell et al. 2002)</a:t>
            </a:r>
          </a:p>
          <a:p>
            <a:r>
              <a:rPr lang="en-US" dirty="0" smtClean="0"/>
              <a:t>Celebratory Technology (Grimes et al. 2008)</a:t>
            </a:r>
          </a:p>
          <a:p>
            <a:r>
              <a:rPr lang="en-US" dirty="0" smtClean="0"/>
              <a:t>Telematic Dinner Party (Barden et al. 2012)</a:t>
            </a:r>
          </a:p>
          <a:p>
            <a:r>
              <a:rPr lang="en-US" dirty="0" smtClean="0"/>
              <a:t>Food-messaging (Wei et al. 2014)</a:t>
            </a:r>
          </a:p>
          <a:p>
            <a:r>
              <a:rPr lang="en-US" dirty="0" smtClean="0"/>
              <a:t>Cookbook (Davis et al. 2014, Terrenghi et al. 2007)</a:t>
            </a:r>
          </a:p>
          <a:p>
            <a:endParaRPr lang="en-US" dirty="0"/>
          </a:p>
        </p:txBody>
      </p:sp>
      <p:pic>
        <p:nvPicPr>
          <p:cNvPr id="5124" name="Picture 4" descr="http://2.bp.blogspot.com/-eCGBZmG3AwI/UIE-ea0CKSI/AAAAAAAAAIc/-DGY-4klQms/s1600/catering-dinner-check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92" y="2132856"/>
            <a:ext cx="37097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1960" y="6453336"/>
            <a:ext cx="47715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Image Source: http</a:t>
            </a:r>
            <a:r>
              <a:rPr lang="en-US" sz="1100" dirty="0"/>
              <a:t>://valentinecelebration.blogspot.com.au/2012/10/dinner-party.html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260648"/>
            <a:ext cx="8784976" cy="65293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Related Works: </a:t>
            </a:r>
            <a:r>
              <a:rPr lang="en-US" sz="3200" b="1" smtClean="0"/>
              <a:t>Celebratory Eating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5340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r>
              <a:rPr lang="en-US" dirty="0" err="1" smtClean="0"/>
              <a:t>Phototalk</a:t>
            </a:r>
            <a:r>
              <a:rPr lang="en-US" dirty="0" smtClean="0"/>
              <a:t> in the context of sharing a meal (O’Hara et al. 2012)</a:t>
            </a:r>
          </a:p>
          <a:p>
            <a:pPr lvl="1"/>
            <a:r>
              <a:rPr lang="en-US" dirty="0" smtClean="0"/>
              <a:t>4Photos – a shared photo display</a:t>
            </a:r>
          </a:p>
          <a:p>
            <a:pPr lvl="1"/>
            <a:r>
              <a:rPr lang="en-US" dirty="0" smtClean="0"/>
              <a:t>Motivate shared reminiscence</a:t>
            </a:r>
          </a:p>
          <a:p>
            <a:pPr lvl="1"/>
            <a:r>
              <a:rPr lang="en-US" dirty="0" smtClean="0"/>
              <a:t>Support and provoke discussions</a:t>
            </a:r>
          </a:p>
          <a:p>
            <a:endParaRPr lang="en-US" dirty="0" smtClean="0"/>
          </a:p>
          <a:p>
            <a:r>
              <a:rPr lang="en-US" dirty="0" smtClean="0"/>
              <a:t>Laying the table for HCI (Hupfeld 				         et al. 2012)</a:t>
            </a:r>
          </a:p>
          <a:p>
            <a:pPr lvl="1"/>
            <a:r>
              <a:rPr lang="en-US" dirty="0" smtClean="0"/>
              <a:t>Everyday practices associated with food</a:t>
            </a:r>
          </a:p>
          <a:p>
            <a:pPr lvl="1"/>
            <a:r>
              <a:rPr lang="en-US" dirty="0" smtClean="0"/>
              <a:t>The role of artefacts and space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652934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Related Works: </a:t>
            </a:r>
            <a:r>
              <a:rPr lang="en-US" sz="2800" b="1" dirty="0" smtClean="0"/>
              <a:t>Technological Practices during Mealtime</a:t>
            </a:r>
            <a:endParaRPr lang="en-US" sz="2800" b="1" dirty="0"/>
          </a:p>
        </p:txBody>
      </p:sp>
      <p:pic>
        <p:nvPicPr>
          <p:cNvPr id="1026" name="Picture 2" descr="http://3.bp.blogspot.com/-NsLyt4WwH1o/UMT8R2SX2pI/AAAAAAAAFO0/Spu-nfOoTx8/s1600/formal-place-set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72" y="3717032"/>
            <a:ext cx="3196800" cy="2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3848" y="6453336"/>
            <a:ext cx="59046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Image source: http</a:t>
            </a:r>
            <a:r>
              <a:rPr lang="en-US" sz="1100" dirty="0"/>
              <a:t>://theclassywoman.blogspot.com.au/2010/08/manners-monday-how-to-properly-set.html</a:t>
            </a:r>
          </a:p>
        </p:txBody>
      </p:sp>
    </p:spTree>
    <p:extLst>
      <p:ext uri="{BB962C8B-B14F-4D97-AF65-F5344CB8AC3E}">
        <p14:creationId xmlns:p14="http://schemas.microsoft.com/office/powerpoint/2010/main" val="292118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7772400" cy="1143000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305272"/>
            <a:ext cx="7776864" cy="5004048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dirty="0" smtClean="0"/>
              <a:t>How people use communication technologies during family mealtimes?</a:t>
            </a:r>
            <a:endParaRPr lang="en-US" sz="100" dirty="0" smtClean="0"/>
          </a:p>
          <a:p>
            <a:pPr lvl="1">
              <a:spcAft>
                <a:spcPts val="1200"/>
              </a:spcAft>
            </a:pPr>
            <a:r>
              <a:rPr lang="en-US" dirty="0"/>
              <a:t>RQ1. Which communication technologies are generally used and shared during the family mealtime? How are they used</a:t>
            </a:r>
            <a:r>
              <a:rPr lang="en-US" dirty="0" smtClean="0"/>
              <a:t>? 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RQ2. What contents from personal mobile devices can be shared with family members during mealtime? How does mobile technology use during mealtime impact on social interaction and </a:t>
            </a:r>
            <a:r>
              <a:rPr lang="en-US" dirty="0" smtClean="0"/>
              <a:t>togetherness </a:t>
            </a:r>
            <a:r>
              <a:rPr lang="en-US" dirty="0"/>
              <a:t>amongst family members</a:t>
            </a:r>
            <a:r>
              <a:rPr lang="en-US" dirty="0" smtClean="0"/>
              <a:t>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RQ3</a:t>
            </a:r>
            <a:r>
              <a:rPr lang="en-US" dirty="0"/>
              <a:t>. What is the experience of the developed  </a:t>
            </a:r>
            <a:r>
              <a:rPr lang="en-US" dirty="0" smtClean="0"/>
              <a:t>          technology </a:t>
            </a:r>
            <a:r>
              <a:rPr lang="en-US" dirty="0"/>
              <a:t>regarding commensality and celebration </a:t>
            </a:r>
            <a:r>
              <a:rPr lang="en-US" dirty="0" smtClean="0"/>
              <a:t>               for </a:t>
            </a:r>
            <a:r>
              <a:rPr lang="en-US" dirty="0"/>
              <a:t>regular and special family mealtime?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6146" name="Picture 2" descr="BooksQuestionMark_Mordol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77" y="4293095"/>
            <a:ext cx="1694653" cy="22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7984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Image Source: http</a:t>
            </a:r>
            <a:r>
              <a:rPr lang="en-US" sz="1200" dirty="0"/>
              <a:t>://www.examiner.com/article/what-is-a-research-question</a:t>
            </a:r>
          </a:p>
        </p:txBody>
      </p:sp>
    </p:spTree>
    <p:extLst>
      <p:ext uri="{BB962C8B-B14F-4D97-AF65-F5344CB8AC3E}">
        <p14:creationId xmlns:p14="http://schemas.microsoft.com/office/powerpoint/2010/main" val="5832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1838</TotalTime>
  <Words>1405</Words>
  <Application>Microsoft Macintosh PowerPoint</Application>
  <PresentationFormat>On-screen Show (4:3)</PresentationFormat>
  <Paragraphs>247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Technologies at Family Mealtime: Beyond the ‘Ordinary’</vt:lpstr>
      <vt:lpstr>Outline</vt:lpstr>
      <vt:lpstr>Communication Technology during Family Mealtime</vt:lpstr>
      <vt:lpstr>Motivation of Research</vt:lpstr>
      <vt:lpstr>Related Works: Television during Family Mealtime</vt:lpstr>
      <vt:lpstr>PowerPoint Presentation</vt:lpstr>
      <vt:lpstr>PowerPoint Presentation</vt:lpstr>
      <vt:lpstr>Related Works: Technological Practices during Mealtime</vt:lpstr>
      <vt:lpstr>Research Questions</vt:lpstr>
      <vt:lpstr>Research Design: Study One</vt:lpstr>
      <vt:lpstr>Participants</vt:lpstr>
      <vt:lpstr>The Availability of Technology at Mealtimes</vt:lpstr>
      <vt:lpstr>Spatial Arrangement of Technology during Mealtime</vt:lpstr>
      <vt:lpstr>Mutual Shaping of Technology and Commensality</vt:lpstr>
      <vt:lpstr>Research Design: Study Two</vt:lpstr>
      <vt:lpstr>Shared Display using Personal Devices</vt:lpstr>
      <vt:lpstr>PowerPoint Presentation</vt:lpstr>
      <vt:lpstr>Research Design: Study Three</vt:lpstr>
      <vt:lpstr>Timeline for Study</vt:lpstr>
      <vt:lpstr>Feedback from the Group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Communication Technologies during Family Mealtime</dc:title>
  <dc:creator>Hasan Shahid Ferdous</dc:creator>
  <cp:lastModifiedBy>Hasan Shahid Ferdous</cp:lastModifiedBy>
  <cp:revision>88</cp:revision>
  <cp:lastPrinted>2014-10-08T03:38:52Z</cp:lastPrinted>
  <dcterms:created xsi:type="dcterms:W3CDTF">2014-05-14T01:01:50Z</dcterms:created>
  <dcterms:modified xsi:type="dcterms:W3CDTF">2015-04-18T05:15:06Z</dcterms:modified>
</cp:coreProperties>
</file>