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25"/>
  </p:notesMasterIdLst>
  <p:sldIdLst>
    <p:sldId id="256" r:id="rId3"/>
    <p:sldId id="257" r:id="rId4"/>
    <p:sldId id="258" r:id="rId5"/>
    <p:sldId id="260" r:id="rId6"/>
    <p:sldId id="261" r:id="rId7"/>
    <p:sldId id="262" r:id="rId8"/>
    <p:sldId id="263" r:id="rId9"/>
    <p:sldId id="279" r:id="rId10"/>
    <p:sldId id="264" r:id="rId11"/>
    <p:sldId id="266" r:id="rId12"/>
    <p:sldId id="267" r:id="rId13"/>
    <p:sldId id="268" r:id="rId14"/>
    <p:sldId id="269" r:id="rId15"/>
    <p:sldId id="280" r:id="rId16"/>
    <p:sldId id="271" r:id="rId17"/>
    <p:sldId id="272" r:id="rId18"/>
    <p:sldId id="273" r:id="rId19"/>
    <p:sldId id="274" r:id="rId20"/>
    <p:sldId id="281" r:id="rId21"/>
    <p:sldId id="275" r:id="rId22"/>
    <p:sldId id="278" r:id="rId23"/>
    <p:sldId id="282" r:id="rId2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33136" marR="0" indent="-433136" algn="l" defTabSz="914400" rtl="0" fontAlgn="auto" latinLnBrk="0" hangingPunct="0">
      <a:lnSpc>
        <a:spcPct val="100000"/>
      </a:lnSpc>
      <a:spcBef>
        <a:spcPts val="0"/>
      </a:spcBef>
      <a:spcAft>
        <a:spcPts val="0"/>
      </a:spcAft>
      <a:buClrTx/>
      <a:buSzPct val="100000"/>
      <a:buFont typeface="Arial"/>
      <a:buChar char="•"/>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1pPr>
    <a:lvl2pPr marL="457200" marR="0" indent="0" algn="l" defTabSz="914400" rtl="0" fontAlgn="auto" latinLnBrk="0" hangingPunct="0">
      <a:lnSpc>
        <a:spcPct val="100000"/>
      </a:lnSpc>
      <a:spcBef>
        <a:spcPts val="0"/>
      </a:spcBef>
      <a:spcAft>
        <a:spcPts val="0"/>
      </a:spcAft>
      <a:buClrTx/>
      <a:buSzPct val="100000"/>
      <a:buFont typeface="Arial"/>
      <a:buChar char="•"/>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2pPr>
    <a:lvl3pPr marL="914400" marR="0" indent="0" algn="l" defTabSz="914400" rtl="0" fontAlgn="auto" latinLnBrk="0" hangingPunct="0">
      <a:lnSpc>
        <a:spcPct val="100000"/>
      </a:lnSpc>
      <a:spcBef>
        <a:spcPts val="0"/>
      </a:spcBef>
      <a:spcAft>
        <a:spcPts val="0"/>
      </a:spcAft>
      <a:buClrTx/>
      <a:buSzPct val="100000"/>
      <a:buFont typeface="Arial"/>
      <a:buChar char="•"/>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3pPr>
    <a:lvl4pPr marL="1371600" marR="0" indent="0" algn="l" defTabSz="914400" rtl="0" fontAlgn="auto" latinLnBrk="0" hangingPunct="0">
      <a:lnSpc>
        <a:spcPct val="100000"/>
      </a:lnSpc>
      <a:spcBef>
        <a:spcPts val="0"/>
      </a:spcBef>
      <a:spcAft>
        <a:spcPts val="0"/>
      </a:spcAft>
      <a:buClrTx/>
      <a:buSzPct val="100000"/>
      <a:buFont typeface="Arial"/>
      <a:buChar char="•"/>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4pPr>
    <a:lvl5pPr marL="1828800" marR="0" indent="0" algn="l" defTabSz="914400" rtl="0" fontAlgn="auto" latinLnBrk="0" hangingPunct="0">
      <a:lnSpc>
        <a:spcPct val="100000"/>
      </a:lnSpc>
      <a:spcBef>
        <a:spcPts val="0"/>
      </a:spcBef>
      <a:spcAft>
        <a:spcPts val="0"/>
      </a:spcAft>
      <a:buClrTx/>
      <a:buSzPct val="100000"/>
      <a:buFont typeface="Arial"/>
      <a:buChar char="•"/>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5pPr>
    <a:lvl6pPr marL="2286000" marR="0" indent="0" algn="l" defTabSz="914400" rtl="0" fontAlgn="auto" latinLnBrk="0" hangingPunct="0">
      <a:lnSpc>
        <a:spcPct val="100000"/>
      </a:lnSpc>
      <a:spcBef>
        <a:spcPts val="0"/>
      </a:spcBef>
      <a:spcAft>
        <a:spcPts val="0"/>
      </a:spcAft>
      <a:buClrTx/>
      <a:buSzPct val="100000"/>
      <a:buFont typeface="Arial"/>
      <a:buChar char="•"/>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6pPr>
    <a:lvl7pPr marL="2743200" marR="0" indent="0" algn="l" defTabSz="914400" rtl="0" fontAlgn="auto" latinLnBrk="0" hangingPunct="0">
      <a:lnSpc>
        <a:spcPct val="100000"/>
      </a:lnSpc>
      <a:spcBef>
        <a:spcPts val="0"/>
      </a:spcBef>
      <a:spcAft>
        <a:spcPts val="0"/>
      </a:spcAft>
      <a:buClrTx/>
      <a:buSzPct val="100000"/>
      <a:buFont typeface="Arial"/>
      <a:buChar char="•"/>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7pPr>
    <a:lvl8pPr marL="3200400" marR="0" indent="0" algn="l" defTabSz="914400" rtl="0" fontAlgn="auto" latinLnBrk="0" hangingPunct="0">
      <a:lnSpc>
        <a:spcPct val="100000"/>
      </a:lnSpc>
      <a:spcBef>
        <a:spcPts val="0"/>
      </a:spcBef>
      <a:spcAft>
        <a:spcPts val="0"/>
      </a:spcAft>
      <a:buClrTx/>
      <a:buSzPct val="100000"/>
      <a:buFont typeface="Arial"/>
      <a:buChar char="•"/>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8pPr>
    <a:lvl9pPr marL="3657600" marR="0" indent="0" algn="l" defTabSz="914400" rtl="0" fontAlgn="auto" latinLnBrk="0" hangingPunct="0">
      <a:lnSpc>
        <a:spcPct val="100000"/>
      </a:lnSpc>
      <a:spcBef>
        <a:spcPts val="0"/>
      </a:spcBef>
      <a:spcAft>
        <a:spcPts val="0"/>
      </a:spcAft>
      <a:buClrTx/>
      <a:buSzPct val="100000"/>
      <a:buFont typeface="Arial"/>
      <a:buChar char="•"/>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0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CCCA"/>
          </a:solidFill>
        </a:fill>
      </a:tcStyle>
    </a:wholeTbl>
    <a:band2H>
      <a:tcTxStyle/>
      <a:tcStyle>
        <a:tcBdr/>
        <a:fill>
          <a:solidFill>
            <a:srgbClr val="F0E7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D8CF"/>
          </a:solidFill>
        </a:fill>
      </a:tcStyle>
    </a:wholeTbl>
    <a:band2H>
      <a:tcTxStyle/>
      <a:tcStyle>
        <a:tcBdr/>
        <a:fill>
          <a:solidFill>
            <a:srgbClr val="EFECE8"/>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2DB"/>
          </a:solidFill>
        </a:fill>
      </a:tcStyle>
    </a:wholeTbl>
    <a:band2H>
      <a:tcTxStyle/>
      <a:tcStyle>
        <a:tcBdr/>
        <a:fill>
          <a:solidFill>
            <a:srgbClr val="EAF1EE"/>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192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1143000" y="685800"/>
            <a:ext cx="4572000" cy="3429000"/>
          </a:xfrm>
          <a:prstGeom prst="rect">
            <a:avLst/>
          </a:prstGeom>
        </p:spPr>
        <p:txBody>
          <a:bodyPr/>
          <a:lstStyle/>
          <a:p>
            <a:endParaRPr/>
          </a:p>
        </p:txBody>
      </p:sp>
      <p:sp>
        <p:nvSpPr>
          <p:cNvPr id="204" name="Shape 20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35490015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a:xfrm>
            <a:off x="0" y="8685522"/>
            <a:ext cx="2971691" cy="456347"/>
          </a:xfrm>
          <a:prstGeom prst="rect">
            <a:avLst/>
          </a:prstGeom>
        </p:spPr>
        <p:txBody>
          <a:bodyPr/>
          <a:lstStyle/>
          <a:p>
            <a:endParaRPr lang="en-AU"/>
          </a:p>
        </p:txBody>
      </p:sp>
      <p:sp>
        <p:nvSpPr>
          <p:cNvPr id="5" name="Slide Number Placeholder 4"/>
          <p:cNvSpPr>
            <a:spLocks noGrp="1"/>
          </p:cNvSpPr>
          <p:nvPr>
            <p:ph type="sldNum" sz="quarter" idx="11"/>
          </p:nvPr>
        </p:nvSpPr>
        <p:spPr>
          <a:xfrm>
            <a:off x="3884119" y="8685522"/>
            <a:ext cx="2972786" cy="456347"/>
          </a:xfrm>
          <a:prstGeom prst="rect">
            <a:avLst/>
          </a:prstGeom>
        </p:spPr>
        <p:txBody>
          <a:bodyPr/>
          <a:lstStyle/>
          <a:p>
            <a:fld id="{00AE4734-A378-4866-8326-6E5DAC2199EA}" type="slidenum">
              <a:rPr lang="en-AU" smtClean="0"/>
              <a:pPr/>
              <a:t>22</a:t>
            </a:fld>
            <a:endParaRPr lang="en-AU"/>
          </a:p>
        </p:txBody>
      </p:sp>
    </p:spTree>
    <p:extLst>
      <p:ext uri="{BB962C8B-B14F-4D97-AF65-F5344CB8AC3E}">
        <p14:creationId xmlns:p14="http://schemas.microsoft.com/office/powerpoint/2010/main" val="19718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8" name="Shape 38"/>
          <p:cNvSpPr>
            <a:spLocks noGrp="1"/>
          </p:cNvSpPr>
          <p:nvPr>
            <p:ph type="title"/>
          </p:nvPr>
        </p:nvSpPr>
        <p:spPr>
          <a:xfrm>
            <a:off x="1942415" y="2514600"/>
            <a:ext cx="6600453" cy="2262783"/>
          </a:xfrm>
          <a:prstGeom prst="rect">
            <a:avLst/>
          </a:prstGeom>
        </p:spPr>
        <p:txBody>
          <a:bodyPr anchor="b"/>
          <a:lstStyle>
            <a:lvl1pPr marL="1299410" indent="-1299410">
              <a:defRPr sz="5400"/>
            </a:lvl1pPr>
          </a:lstStyle>
          <a:p>
            <a:r>
              <a:t>Title Text</a:t>
            </a:r>
          </a:p>
        </p:txBody>
      </p:sp>
      <p:sp>
        <p:nvSpPr>
          <p:cNvPr id="39" name="Shape 39"/>
          <p:cNvSpPr>
            <a:spLocks noGrp="1"/>
          </p:cNvSpPr>
          <p:nvPr>
            <p:ph type="body" sz="quarter" idx="1"/>
          </p:nvPr>
        </p:nvSpPr>
        <p:spPr>
          <a:xfrm>
            <a:off x="1942415" y="4777380"/>
            <a:ext cx="6600453" cy="1126284"/>
          </a:xfrm>
          <a:prstGeom prst="rect">
            <a:avLst/>
          </a:prstGeom>
        </p:spPr>
        <p:txBody>
          <a:bodyPr/>
          <a:lstStyle>
            <a:lvl1pPr marL="433136" indent="-433136">
              <a:buClrTx/>
              <a:buFont typeface="Arial"/>
              <a:buChar char="•"/>
              <a:defRPr>
                <a:solidFill>
                  <a:srgbClr val="595959"/>
                </a:solidFill>
              </a:defRPr>
            </a:lvl1pPr>
            <a:lvl2pPr marL="457200" indent="0">
              <a:buClrTx/>
              <a:buFont typeface="Arial"/>
              <a:buChar char="•"/>
              <a:defRPr>
                <a:solidFill>
                  <a:srgbClr val="595959"/>
                </a:solidFill>
              </a:defRPr>
            </a:lvl2pPr>
            <a:lvl3pPr marL="914400" indent="0">
              <a:buClrTx/>
              <a:buFont typeface="Arial"/>
              <a:buChar char="•"/>
              <a:defRPr>
                <a:solidFill>
                  <a:srgbClr val="595959"/>
                </a:solidFill>
              </a:defRPr>
            </a:lvl3pPr>
            <a:lvl4pPr marL="1371600" indent="0">
              <a:buClrTx/>
              <a:buFont typeface="Arial"/>
              <a:buChar char="•"/>
              <a:defRPr>
                <a:solidFill>
                  <a:srgbClr val="595959"/>
                </a:solidFill>
              </a:defRPr>
            </a:lvl4pPr>
            <a:lvl5pPr marL="1828800" indent="0">
              <a:buClrTx/>
              <a:buFont typeface="Arial"/>
              <a:buChar char="•"/>
              <a:defRPr>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40" name="Shape 40"/>
          <p:cNvSpPr/>
          <p:nvPr/>
        </p:nvSpPr>
        <p:spPr>
          <a:xfrm>
            <a:off x="-31720" y="4321157"/>
            <a:ext cx="1402502" cy="781782"/>
          </a:xfrm>
          <a:custGeom>
            <a:avLst/>
            <a:gdLst/>
            <a:ahLst/>
            <a:cxnLst>
              <a:cxn ang="0">
                <a:pos x="wd2" y="hd2"/>
              </a:cxn>
              <a:cxn ang="5400000">
                <a:pos x="wd2" y="hd2"/>
              </a:cxn>
              <a:cxn ang="10800000">
                <a:pos x="wd2" y="hd2"/>
              </a:cxn>
              <a:cxn ang="16200000">
                <a:pos x="wd2" y="hd2"/>
              </a:cxn>
            </a:cxnLst>
            <a:rect l="0" t="0" r="r" b="b"/>
            <a:pathLst>
              <a:path w="21564" h="21600" extrusionOk="0">
                <a:moveTo>
                  <a:pt x="15472" y="21600"/>
                </a:moveTo>
                <a:cubicBezTo>
                  <a:pt x="15688" y="21600"/>
                  <a:pt x="15832" y="21470"/>
                  <a:pt x="15904" y="21341"/>
                </a:cubicBezTo>
                <a:cubicBezTo>
                  <a:pt x="15904" y="21211"/>
                  <a:pt x="15976" y="21211"/>
                  <a:pt x="15976" y="21211"/>
                </a:cubicBezTo>
                <a:lnTo>
                  <a:pt x="21456" y="11362"/>
                </a:lnTo>
                <a:cubicBezTo>
                  <a:pt x="21600" y="11102"/>
                  <a:pt x="21600" y="10586"/>
                  <a:pt x="21456" y="10197"/>
                </a:cubicBezTo>
                <a:lnTo>
                  <a:pt x="15976" y="477"/>
                </a:lnTo>
                <a:cubicBezTo>
                  <a:pt x="15976" y="346"/>
                  <a:pt x="15904" y="346"/>
                  <a:pt x="15904" y="346"/>
                </a:cubicBezTo>
                <a:cubicBezTo>
                  <a:pt x="15832" y="218"/>
                  <a:pt x="15688" y="89"/>
                  <a:pt x="15472" y="89"/>
                </a:cubicBezTo>
                <a:lnTo>
                  <a:pt x="48" y="0"/>
                </a:lnTo>
                <a:cubicBezTo>
                  <a:pt x="32" y="7193"/>
                  <a:pt x="16" y="14388"/>
                  <a:pt x="0" y="21581"/>
                </a:cubicBezTo>
                <a:lnTo>
                  <a:pt x="15472" y="21600"/>
                </a:lnTo>
                <a:close/>
              </a:path>
            </a:pathLst>
          </a:custGeom>
          <a:solidFill>
            <a:schemeClr val="accent1"/>
          </a:solidFill>
          <a:ln w="12700">
            <a:miter lim="400000"/>
          </a:ln>
        </p:spPr>
        <p:txBody>
          <a:bodyPr lIns="45719" rIns="45719"/>
          <a:lstStyle/>
          <a:p>
            <a:endParaRPr/>
          </a:p>
        </p:txBody>
      </p:sp>
      <p:sp>
        <p:nvSpPr>
          <p:cNvPr id="41" name="Shape 41"/>
          <p:cNvSpPr>
            <a:spLocks noGrp="1"/>
          </p:cNvSpPr>
          <p:nvPr>
            <p:ph type="sldNum" sz="quarter" idx="2"/>
          </p:nvPr>
        </p:nvSpPr>
        <p:spPr>
          <a:xfrm>
            <a:off x="602519" y="4512049"/>
            <a:ext cx="405793" cy="400110"/>
          </a:xfrm>
          <a:prstGeom prst="rect">
            <a:avLst/>
          </a:prstGeom>
        </p:spPr>
        <p:txBody>
          <a:bodyPr/>
          <a:lstStyle/>
          <a:p>
            <a:pPr marL="0" indent="0">
              <a:buFont typeface="Arial"/>
              <a:buNone/>
            </a:pPr>
            <a:fld id="{86CB4B4D-7CA3-9044-876B-883B54F8677D}" type="slidenum">
              <a:rPr lang="uk-UA" smtClean="0"/>
              <a:pPr marL="0" indent="0">
                <a:buFont typeface="Arial"/>
                <a:buNone/>
              </a:pPr>
              <a:t>‹#›</a:t>
            </a:fld>
            <a:endParaRPr lang="uk-UA" dirty="0"/>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Caption">
    <p:spTree>
      <p:nvGrpSpPr>
        <p:cNvPr id="1" name=""/>
        <p:cNvGrpSpPr/>
        <p:nvPr/>
      </p:nvGrpSpPr>
      <p:grpSpPr>
        <a:xfrm>
          <a:off x="0" y="0"/>
          <a:ext cx="0" cy="0"/>
          <a:chOff x="0" y="0"/>
          <a:chExt cx="0" cy="0"/>
        </a:xfrm>
      </p:grpSpPr>
      <p:sp>
        <p:nvSpPr>
          <p:cNvPr id="127" name="Shape 127"/>
          <p:cNvSpPr>
            <a:spLocks noGrp="1"/>
          </p:cNvSpPr>
          <p:nvPr>
            <p:ph type="title"/>
          </p:nvPr>
        </p:nvSpPr>
        <p:spPr>
          <a:xfrm>
            <a:off x="1942414" y="609600"/>
            <a:ext cx="6591987" cy="3117040"/>
          </a:xfrm>
          <a:prstGeom prst="rect">
            <a:avLst/>
          </a:prstGeom>
        </p:spPr>
        <p:txBody>
          <a:bodyPr anchor="ctr"/>
          <a:lstStyle>
            <a:lvl1pPr marL="1155031" indent="-1155031">
              <a:defRPr sz="4800"/>
            </a:lvl1pPr>
          </a:lstStyle>
          <a:p>
            <a:r>
              <a:t>Title Text</a:t>
            </a:r>
          </a:p>
        </p:txBody>
      </p:sp>
      <p:sp>
        <p:nvSpPr>
          <p:cNvPr id="128" name="Shape 128"/>
          <p:cNvSpPr>
            <a:spLocks noGrp="1"/>
          </p:cNvSpPr>
          <p:nvPr>
            <p:ph type="body" sz="quarter" idx="1"/>
          </p:nvPr>
        </p:nvSpPr>
        <p:spPr>
          <a:xfrm>
            <a:off x="1942414" y="4354045"/>
            <a:ext cx="6591987" cy="1555865"/>
          </a:xfrm>
          <a:prstGeom prst="rect">
            <a:avLst/>
          </a:prstGeom>
        </p:spPr>
        <p:txBody>
          <a:bodyPr anchor="ctr"/>
          <a:lstStyle>
            <a:lvl1pPr marL="433136" indent="-433136">
              <a:buClrTx/>
              <a:buFont typeface="Arial"/>
              <a:buChar char="•"/>
              <a:defRPr>
                <a:solidFill>
                  <a:srgbClr val="595959"/>
                </a:solidFill>
              </a:defRPr>
            </a:lvl1pPr>
            <a:lvl2pPr marL="457200" indent="0">
              <a:buClrTx/>
              <a:buFont typeface="Arial"/>
              <a:buChar char="•"/>
              <a:defRPr>
                <a:solidFill>
                  <a:srgbClr val="595959"/>
                </a:solidFill>
              </a:defRPr>
            </a:lvl2pPr>
            <a:lvl3pPr marL="914400" indent="0">
              <a:buClrTx/>
              <a:buFont typeface="Arial"/>
              <a:buChar char="•"/>
              <a:defRPr>
                <a:solidFill>
                  <a:srgbClr val="595959"/>
                </a:solidFill>
              </a:defRPr>
            </a:lvl3pPr>
            <a:lvl4pPr marL="1371600" indent="0">
              <a:buClrTx/>
              <a:buFont typeface="Arial"/>
              <a:buChar char="•"/>
              <a:defRPr>
                <a:solidFill>
                  <a:srgbClr val="595959"/>
                </a:solidFill>
              </a:defRPr>
            </a:lvl4pPr>
            <a:lvl5pPr marL="1828800" indent="0">
              <a:buClrTx/>
              <a:buFont typeface="Arial"/>
              <a:buChar char="•"/>
              <a:defRPr>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129" name="Shape 129"/>
          <p:cNvSpPr/>
          <p:nvPr/>
        </p:nvSpPr>
        <p:spPr>
          <a:xfrm flipV="1">
            <a:off x="57" y="3166527"/>
            <a:ext cx="1365443" cy="508006"/>
          </a:xfrm>
          <a:custGeom>
            <a:avLst/>
            <a:gdLst/>
            <a:ahLst/>
            <a:cxnLst>
              <a:cxn ang="0">
                <a:pos x="wd2" y="hd2"/>
              </a:cxn>
              <a:cxn ang="5400000">
                <a:pos x="wd2" y="hd2"/>
              </a:cxn>
              <a:cxn ang="10800000">
                <a:pos x="wd2" y="hd2"/>
              </a:cxn>
              <a:cxn ang="16200000">
                <a:pos x="wd2" y="hd2"/>
              </a:cxn>
            </a:cxnLst>
            <a:rect l="0" t="0" r="r" b="b"/>
            <a:pathLst>
              <a:path w="21563" h="21600" extrusionOk="0">
                <a:moveTo>
                  <a:pt x="21451" y="10139"/>
                </a:moveTo>
                <a:lnTo>
                  <a:pt x="17835" y="406"/>
                </a:lnTo>
                <a:cubicBezTo>
                  <a:pt x="17811" y="339"/>
                  <a:pt x="17781" y="270"/>
                  <a:pt x="17756" y="203"/>
                </a:cubicBezTo>
                <a:cubicBezTo>
                  <a:pt x="17683" y="0"/>
                  <a:pt x="17607" y="0"/>
                  <a:pt x="17531" y="0"/>
                </a:cubicBezTo>
                <a:lnTo>
                  <a:pt x="16099" y="0"/>
                </a:lnTo>
                <a:lnTo>
                  <a:pt x="0" y="134"/>
                </a:lnTo>
                <a:lnTo>
                  <a:pt x="0" y="21600"/>
                </a:lnTo>
                <a:lnTo>
                  <a:pt x="16099" y="21496"/>
                </a:lnTo>
                <a:lnTo>
                  <a:pt x="17531" y="21496"/>
                </a:lnTo>
                <a:cubicBezTo>
                  <a:pt x="17607" y="21496"/>
                  <a:pt x="17683" y="21295"/>
                  <a:pt x="17756" y="21295"/>
                </a:cubicBezTo>
                <a:cubicBezTo>
                  <a:pt x="17756" y="21090"/>
                  <a:pt x="17835" y="21090"/>
                  <a:pt x="17835" y="21090"/>
                </a:cubicBezTo>
                <a:lnTo>
                  <a:pt x="21451" y="11357"/>
                </a:lnTo>
                <a:cubicBezTo>
                  <a:pt x="21600" y="10951"/>
                  <a:pt x="21600" y="10547"/>
                  <a:pt x="21451" y="10139"/>
                </a:cubicBezTo>
                <a:close/>
              </a:path>
            </a:pathLst>
          </a:custGeom>
          <a:solidFill>
            <a:schemeClr val="accent1"/>
          </a:solidFill>
          <a:ln w="12700">
            <a:miter lim="400000"/>
          </a:ln>
        </p:spPr>
        <p:txBody>
          <a:bodyPr lIns="45719" rIns="45719"/>
          <a:lstStyle/>
          <a:p>
            <a:endParaRPr/>
          </a:p>
        </p:txBody>
      </p:sp>
      <p:sp>
        <p:nvSpPr>
          <p:cNvPr id="130" name="Shape 130"/>
          <p:cNvSpPr>
            <a:spLocks noGrp="1"/>
          </p:cNvSpPr>
          <p:nvPr>
            <p:ph type="sldNum" sz="quarter" idx="2"/>
          </p:nvPr>
        </p:nvSpPr>
        <p:spPr>
          <a:xfrm>
            <a:off x="229269" y="3228582"/>
            <a:ext cx="866937" cy="396241"/>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137" name="Shape 137"/>
          <p:cNvSpPr>
            <a:spLocks noGrp="1"/>
          </p:cNvSpPr>
          <p:nvPr>
            <p:ph type="title"/>
          </p:nvPr>
        </p:nvSpPr>
        <p:spPr>
          <a:xfrm>
            <a:off x="2188123" y="609600"/>
            <a:ext cx="6109588" cy="2895600"/>
          </a:xfrm>
          <a:prstGeom prst="rect">
            <a:avLst/>
          </a:prstGeom>
        </p:spPr>
        <p:txBody>
          <a:bodyPr anchor="ctr"/>
          <a:lstStyle>
            <a:lvl1pPr marL="1155031" indent="-1155031">
              <a:defRPr sz="4800"/>
            </a:lvl1pPr>
          </a:lstStyle>
          <a:p>
            <a:r>
              <a:t>Title Text</a:t>
            </a:r>
          </a:p>
        </p:txBody>
      </p:sp>
      <p:sp>
        <p:nvSpPr>
          <p:cNvPr id="138" name="Shape 138"/>
          <p:cNvSpPr>
            <a:spLocks noGrp="1"/>
          </p:cNvSpPr>
          <p:nvPr>
            <p:ph type="body" sz="quarter" idx="1"/>
          </p:nvPr>
        </p:nvSpPr>
        <p:spPr>
          <a:xfrm>
            <a:off x="2415971" y="3505200"/>
            <a:ext cx="5653889" cy="381000"/>
          </a:xfrm>
          <a:prstGeom prst="rect">
            <a:avLst/>
          </a:prstGeom>
        </p:spPr>
        <p:txBody>
          <a:bodyPr anchor="ctr"/>
          <a:lstStyle>
            <a:lvl1pPr marL="0" indent="0">
              <a:buClrTx/>
              <a:buSzTx/>
              <a:buFont typeface="Arial"/>
              <a:buNone/>
              <a:defRPr sz="1600">
                <a:solidFill>
                  <a:srgbClr val="808080"/>
                </a:solidFill>
              </a:defRPr>
            </a:lvl1pPr>
            <a:lvl2pPr marL="0" indent="457200">
              <a:buClrTx/>
              <a:buSzTx/>
              <a:buFont typeface="Arial"/>
              <a:buNone/>
              <a:defRPr sz="1600">
                <a:solidFill>
                  <a:srgbClr val="808080"/>
                </a:solidFill>
              </a:defRPr>
            </a:lvl2pPr>
            <a:lvl3pPr marL="0" indent="914400">
              <a:buClrTx/>
              <a:buSzTx/>
              <a:buFont typeface="Arial"/>
              <a:buNone/>
              <a:defRPr sz="1600">
                <a:solidFill>
                  <a:srgbClr val="808080"/>
                </a:solidFill>
              </a:defRPr>
            </a:lvl3pPr>
            <a:lvl4pPr marL="0" indent="1371600">
              <a:buClrTx/>
              <a:buSzTx/>
              <a:buFont typeface="Arial"/>
              <a:buNone/>
              <a:defRPr sz="1600">
                <a:solidFill>
                  <a:srgbClr val="808080"/>
                </a:solidFill>
              </a:defRPr>
            </a:lvl4pPr>
            <a:lvl5pPr marL="0" indent="1828800">
              <a:buClrTx/>
              <a:buSzTx/>
              <a:buFont typeface="Arial"/>
              <a:buNone/>
              <a:defRPr sz="1600">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139" name="Shape 139"/>
          <p:cNvSpPr>
            <a:spLocks noGrp="1"/>
          </p:cNvSpPr>
          <p:nvPr>
            <p:ph type="body" sz="quarter" idx="13"/>
          </p:nvPr>
        </p:nvSpPr>
        <p:spPr>
          <a:xfrm>
            <a:off x="1942414" y="4354045"/>
            <a:ext cx="6591986" cy="1555865"/>
          </a:xfrm>
          <a:prstGeom prst="rect">
            <a:avLst/>
          </a:prstGeom>
        </p:spPr>
        <p:txBody>
          <a:bodyPr anchor="ctr"/>
          <a:lstStyle/>
          <a:p>
            <a:pPr marL="433136" indent="-433136">
              <a:buClrTx/>
              <a:buFont typeface="Arial"/>
              <a:buChar char="•"/>
              <a:defRPr>
                <a:solidFill>
                  <a:srgbClr val="595959"/>
                </a:solidFill>
              </a:defRPr>
            </a:pPr>
            <a:endParaRPr/>
          </a:p>
        </p:txBody>
      </p:sp>
      <p:sp>
        <p:nvSpPr>
          <p:cNvPr id="140" name="Shape 140"/>
          <p:cNvSpPr/>
          <p:nvPr/>
        </p:nvSpPr>
        <p:spPr>
          <a:xfrm flipV="1">
            <a:off x="57" y="3166527"/>
            <a:ext cx="1365443" cy="508006"/>
          </a:xfrm>
          <a:custGeom>
            <a:avLst/>
            <a:gdLst/>
            <a:ahLst/>
            <a:cxnLst>
              <a:cxn ang="0">
                <a:pos x="wd2" y="hd2"/>
              </a:cxn>
              <a:cxn ang="5400000">
                <a:pos x="wd2" y="hd2"/>
              </a:cxn>
              <a:cxn ang="10800000">
                <a:pos x="wd2" y="hd2"/>
              </a:cxn>
              <a:cxn ang="16200000">
                <a:pos x="wd2" y="hd2"/>
              </a:cxn>
            </a:cxnLst>
            <a:rect l="0" t="0" r="r" b="b"/>
            <a:pathLst>
              <a:path w="21563" h="21600" extrusionOk="0">
                <a:moveTo>
                  <a:pt x="21451" y="10139"/>
                </a:moveTo>
                <a:lnTo>
                  <a:pt x="17835" y="406"/>
                </a:lnTo>
                <a:cubicBezTo>
                  <a:pt x="17811" y="339"/>
                  <a:pt x="17781" y="270"/>
                  <a:pt x="17756" y="203"/>
                </a:cubicBezTo>
                <a:cubicBezTo>
                  <a:pt x="17683" y="0"/>
                  <a:pt x="17607" y="0"/>
                  <a:pt x="17531" y="0"/>
                </a:cubicBezTo>
                <a:lnTo>
                  <a:pt x="16099" y="0"/>
                </a:lnTo>
                <a:lnTo>
                  <a:pt x="0" y="134"/>
                </a:lnTo>
                <a:lnTo>
                  <a:pt x="0" y="21600"/>
                </a:lnTo>
                <a:lnTo>
                  <a:pt x="16099" y="21496"/>
                </a:lnTo>
                <a:lnTo>
                  <a:pt x="17531" y="21496"/>
                </a:lnTo>
                <a:cubicBezTo>
                  <a:pt x="17607" y="21496"/>
                  <a:pt x="17683" y="21295"/>
                  <a:pt x="17756" y="21295"/>
                </a:cubicBezTo>
                <a:cubicBezTo>
                  <a:pt x="17756" y="21090"/>
                  <a:pt x="17835" y="21090"/>
                  <a:pt x="17835" y="21090"/>
                </a:cubicBezTo>
                <a:lnTo>
                  <a:pt x="21451" y="11357"/>
                </a:lnTo>
                <a:cubicBezTo>
                  <a:pt x="21600" y="10951"/>
                  <a:pt x="21600" y="10547"/>
                  <a:pt x="21451" y="10139"/>
                </a:cubicBezTo>
                <a:close/>
              </a:path>
            </a:pathLst>
          </a:custGeom>
          <a:solidFill>
            <a:schemeClr val="accent1"/>
          </a:solidFill>
          <a:ln w="12700">
            <a:miter lim="400000"/>
          </a:ln>
        </p:spPr>
        <p:txBody>
          <a:bodyPr lIns="45719" rIns="45719"/>
          <a:lstStyle/>
          <a:p>
            <a:endParaRPr/>
          </a:p>
        </p:txBody>
      </p:sp>
      <p:sp>
        <p:nvSpPr>
          <p:cNvPr id="141" name="Shape 141"/>
          <p:cNvSpPr>
            <a:spLocks noGrp="1"/>
          </p:cNvSpPr>
          <p:nvPr>
            <p:ph type="sldNum" sz="quarter" idx="2"/>
          </p:nvPr>
        </p:nvSpPr>
        <p:spPr>
          <a:xfrm>
            <a:off x="229269" y="3228582"/>
            <a:ext cx="866937" cy="396241"/>
          </a:xfrm>
          <a:prstGeom prst="rect">
            <a:avLst/>
          </a:prstGeom>
        </p:spPr>
        <p:txBody>
          <a:bodyPr/>
          <a:lstStyle/>
          <a:p>
            <a:fld id="{86CB4B4D-7CA3-9044-876B-883B54F8677D}" type="slidenum">
              <a:t>‹#›</a:t>
            </a:fld>
            <a:endParaRPr/>
          </a:p>
        </p:txBody>
      </p:sp>
      <p:sp>
        <p:nvSpPr>
          <p:cNvPr id="142" name="Shape 142"/>
          <p:cNvSpPr/>
          <p:nvPr/>
        </p:nvSpPr>
        <p:spPr>
          <a:xfrm>
            <a:off x="1808315" y="-257108"/>
            <a:ext cx="457320" cy="23950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marL="1925052" indent="-1925052">
              <a:defRPr sz="8000">
                <a:solidFill>
                  <a:schemeClr val="accent1"/>
                </a:solidFill>
                <a:latin typeface="Arial"/>
                <a:ea typeface="Arial"/>
                <a:cs typeface="Arial"/>
                <a:sym typeface="Arial"/>
              </a:defRPr>
            </a:lvl1pPr>
          </a:lstStyle>
          <a:p>
            <a:r>
              <a:t>“</a:t>
            </a:r>
          </a:p>
        </p:txBody>
      </p:sp>
      <p:sp>
        <p:nvSpPr>
          <p:cNvPr id="143" name="Shape 143"/>
          <p:cNvSpPr/>
          <p:nvPr/>
        </p:nvSpPr>
        <p:spPr>
          <a:xfrm>
            <a:off x="8169533" y="2000193"/>
            <a:ext cx="457320" cy="23950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marL="1925052" indent="-1925052">
              <a:defRPr sz="8000">
                <a:solidFill>
                  <a:schemeClr val="accent1"/>
                </a:solidFill>
                <a:latin typeface="Arial"/>
                <a:ea typeface="Arial"/>
                <a:cs typeface="Arial"/>
                <a:sym typeface="Arial"/>
              </a:defRPr>
            </a:lvl1pPr>
          </a:lstStyle>
          <a:p>
            <a:r>
              <a:t>”</a:t>
            </a: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150" name="Shape 150"/>
          <p:cNvSpPr>
            <a:spLocks noGrp="1"/>
          </p:cNvSpPr>
          <p:nvPr>
            <p:ph type="title"/>
          </p:nvPr>
        </p:nvSpPr>
        <p:spPr>
          <a:xfrm>
            <a:off x="1942414" y="2438400"/>
            <a:ext cx="6591987" cy="2724846"/>
          </a:xfrm>
          <a:prstGeom prst="rect">
            <a:avLst/>
          </a:prstGeom>
        </p:spPr>
        <p:txBody>
          <a:bodyPr anchor="b"/>
          <a:lstStyle>
            <a:lvl1pPr marL="1155031" indent="-1155031">
              <a:defRPr sz="4800"/>
            </a:lvl1pPr>
          </a:lstStyle>
          <a:p>
            <a:r>
              <a:t>Title Text</a:t>
            </a:r>
          </a:p>
        </p:txBody>
      </p:sp>
      <p:sp>
        <p:nvSpPr>
          <p:cNvPr id="151" name="Shape 151"/>
          <p:cNvSpPr>
            <a:spLocks noGrp="1"/>
          </p:cNvSpPr>
          <p:nvPr>
            <p:ph type="body" sz="quarter" idx="1"/>
          </p:nvPr>
        </p:nvSpPr>
        <p:spPr>
          <a:xfrm>
            <a:off x="1942414" y="5181600"/>
            <a:ext cx="6591987" cy="729622"/>
          </a:xfrm>
          <a:prstGeom prst="rect">
            <a:avLst/>
          </a:prstGeom>
        </p:spPr>
        <p:txBody>
          <a:bodyPr/>
          <a:lstStyle>
            <a:lvl1pPr marL="0" indent="0">
              <a:buClrTx/>
              <a:buSzTx/>
              <a:buFont typeface="Arial"/>
              <a:buNone/>
              <a:defRPr>
                <a:solidFill>
                  <a:srgbClr val="595959"/>
                </a:solidFill>
              </a:defRPr>
            </a:lvl1pPr>
            <a:lvl2pPr>
              <a:buClrTx/>
              <a:buFont typeface="Arial"/>
              <a:defRPr>
                <a:solidFill>
                  <a:srgbClr val="595959"/>
                </a:solidFill>
              </a:defRPr>
            </a:lvl2pPr>
            <a:lvl3pPr>
              <a:buClrTx/>
              <a:buFont typeface="Arial"/>
              <a:defRPr>
                <a:solidFill>
                  <a:srgbClr val="595959"/>
                </a:solidFill>
              </a:defRPr>
            </a:lvl3pPr>
            <a:lvl4pPr>
              <a:buClrTx/>
              <a:buFont typeface="Arial"/>
              <a:defRPr>
                <a:solidFill>
                  <a:srgbClr val="595959"/>
                </a:solidFill>
              </a:defRPr>
            </a:lvl4pPr>
            <a:lvl5pPr>
              <a:buClrTx/>
              <a:buFont typeface="Arial"/>
              <a:defRPr>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152" name="Shape 152"/>
          <p:cNvSpPr/>
          <p:nvPr/>
        </p:nvSpPr>
        <p:spPr>
          <a:xfrm flipV="1">
            <a:off x="57" y="4910659"/>
            <a:ext cx="1365443" cy="508006"/>
          </a:xfrm>
          <a:custGeom>
            <a:avLst/>
            <a:gdLst/>
            <a:ahLst/>
            <a:cxnLst>
              <a:cxn ang="0">
                <a:pos x="wd2" y="hd2"/>
              </a:cxn>
              <a:cxn ang="5400000">
                <a:pos x="wd2" y="hd2"/>
              </a:cxn>
              <a:cxn ang="10800000">
                <a:pos x="wd2" y="hd2"/>
              </a:cxn>
              <a:cxn ang="16200000">
                <a:pos x="wd2" y="hd2"/>
              </a:cxn>
            </a:cxnLst>
            <a:rect l="0" t="0" r="r" b="b"/>
            <a:pathLst>
              <a:path w="21563" h="21600" extrusionOk="0">
                <a:moveTo>
                  <a:pt x="21451" y="10139"/>
                </a:moveTo>
                <a:lnTo>
                  <a:pt x="17835" y="406"/>
                </a:lnTo>
                <a:cubicBezTo>
                  <a:pt x="17811" y="339"/>
                  <a:pt x="17781" y="270"/>
                  <a:pt x="17756" y="203"/>
                </a:cubicBezTo>
                <a:cubicBezTo>
                  <a:pt x="17683" y="0"/>
                  <a:pt x="17607" y="0"/>
                  <a:pt x="17531" y="0"/>
                </a:cubicBezTo>
                <a:lnTo>
                  <a:pt x="16099" y="0"/>
                </a:lnTo>
                <a:lnTo>
                  <a:pt x="0" y="134"/>
                </a:lnTo>
                <a:lnTo>
                  <a:pt x="0" y="21600"/>
                </a:lnTo>
                <a:lnTo>
                  <a:pt x="16099" y="21496"/>
                </a:lnTo>
                <a:lnTo>
                  <a:pt x="17531" y="21496"/>
                </a:lnTo>
                <a:cubicBezTo>
                  <a:pt x="17607" y="21496"/>
                  <a:pt x="17683" y="21295"/>
                  <a:pt x="17756" y="21295"/>
                </a:cubicBezTo>
                <a:cubicBezTo>
                  <a:pt x="17756" y="21090"/>
                  <a:pt x="17835" y="21090"/>
                  <a:pt x="17835" y="21090"/>
                </a:cubicBezTo>
                <a:lnTo>
                  <a:pt x="21451" y="11357"/>
                </a:lnTo>
                <a:cubicBezTo>
                  <a:pt x="21600" y="10951"/>
                  <a:pt x="21600" y="10547"/>
                  <a:pt x="21451" y="10139"/>
                </a:cubicBezTo>
                <a:close/>
              </a:path>
            </a:pathLst>
          </a:custGeom>
          <a:solidFill>
            <a:schemeClr val="accent1"/>
          </a:solidFill>
          <a:ln w="12700">
            <a:miter lim="400000"/>
          </a:ln>
        </p:spPr>
        <p:txBody>
          <a:bodyPr lIns="45719" rIns="45719"/>
          <a:lstStyle/>
          <a:p>
            <a:endParaRPr/>
          </a:p>
        </p:txBody>
      </p:sp>
      <p:sp>
        <p:nvSpPr>
          <p:cNvPr id="153" name="Shape 153"/>
          <p:cNvSpPr>
            <a:spLocks noGrp="1"/>
          </p:cNvSpPr>
          <p:nvPr>
            <p:ph type="sldNum" sz="quarter" idx="2"/>
          </p:nvPr>
        </p:nvSpPr>
        <p:spPr>
          <a:xfrm>
            <a:off x="229269" y="4967530"/>
            <a:ext cx="866937" cy="396241"/>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Name Card">
    <p:spTree>
      <p:nvGrpSpPr>
        <p:cNvPr id="1" name=""/>
        <p:cNvGrpSpPr/>
        <p:nvPr/>
      </p:nvGrpSpPr>
      <p:grpSpPr>
        <a:xfrm>
          <a:off x="0" y="0"/>
          <a:ext cx="0" cy="0"/>
          <a:chOff x="0" y="0"/>
          <a:chExt cx="0" cy="0"/>
        </a:xfrm>
      </p:grpSpPr>
      <p:sp>
        <p:nvSpPr>
          <p:cNvPr id="160" name="Shape 160"/>
          <p:cNvSpPr>
            <a:spLocks noGrp="1"/>
          </p:cNvSpPr>
          <p:nvPr>
            <p:ph type="title"/>
          </p:nvPr>
        </p:nvSpPr>
        <p:spPr>
          <a:xfrm>
            <a:off x="2188123" y="609600"/>
            <a:ext cx="6109588" cy="2895600"/>
          </a:xfrm>
          <a:prstGeom prst="rect">
            <a:avLst/>
          </a:prstGeom>
        </p:spPr>
        <p:txBody>
          <a:bodyPr anchor="ctr"/>
          <a:lstStyle>
            <a:lvl1pPr marL="1155031" indent="-1155031">
              <a:defRPr sz="4800"/>
            </a:lvl1pPr>
          </a:lstStyle>
          <a:p>
            <a:r>
              <a:t>Title Text</a:t>
            </a:r>
          </a:p>
        </p:txBody>
      </p:sp>
      <p:sp>
        <p:nvSpPr>
          <p:cNvPr id="161" name="Shape 161"/>
          <p:cNvSpPr>
            <a:spLocks noGrp="1"/>
          </p:cNvSpPr>
          <p:nvPr>
            <p:ph type="body" sz="quarter" idx="1"/>
          </p:nvPr>
        </p:nvSpPr>
        <p:spPr>
          <a:xfrm>
            <a:off x="1942414" y="4343400"/>
            <a:ext cx="6688293" cy="838200"/>
          </a:xfrm>
          <a:prstGeom prst="rect">
            <a:avLst/>
          </a:prstGeom>
        </p:spPr>
        <p:txBody>
          <a:bodyPr anchor="b"/>
          <a:lstStyle>
            <a:lvl1pPr marL="0" indent="0">
              <a:buClrTx/>
              <a:buSzTx/>
              <a:buFont typeface="Arial"/>
              <a:buNone/>
              <a:defRPr sz="2400">
                <a:solidFill>
                  <a:schemeClr val="accent1"/>
                </a:solidFill>
              </a:defRPr>
            </a:lvl1pPr>
            <a:lvl2pPr marL="0" indent="457200">
              <a:buClrTx/>
              <a:buSzTx/>
              <a:buFont typeface="Arial"/>
              <a:buNone/>
              <a:defRPr sz="2400">
                <a:solidFill>
                  <a:schemeClr val="accent1"/>
                </a:solidFill>
              </a:defRPr>
            </a:lvl2pPr>
            <a:lvl3pPr marL="0" indent="914400">
              <a:buClrTx/>
              <a:buSzTx/>
              <a:buFont typeface="Arial"/>
              <a:buNone/>
              <a:defRPr sz="2400">
                <a:solidFill>
                  <a:schemeClr val="accent1"/>
                </a:solidFill>
              </a:defRPr>
            </a:lvl3pPr>
            <a:lvl4pPr marL="0" indent="1371600">
              <a:buClrTx/>
              <a:buSzTx/>
              <a:buFont typeface="Arial"/>
              <a:buNone/>
              <a:defRPr sz="2400">
                <a:solidFill>
                  <a:schemeClr val="accent1"/>
                </a:solidFill>
              </a:defRPr>
            </a:lvl4pPr>
            <a:lvl5pPr marL="0" indent="1828800">
              <a:buClrTx/>
              <a:buSzTx/>
              <a:buFont typeface="Arial"/>
              <a:buNone/>
              <a:defRPr sz="24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162" name="Shape 162"/>
          <p:cNvSpPr>
            <a:spLocks noGrp="1"/>
          </p:cNvSpPr>
          <p:nvPr>
            <p:ph type="body" sz="quarter" idx="13"/>
          </p:nvPr>
        </p:nvSpPr>
        <p:spPr>
          <a:xfrm>
            <a:off x="1942415" y="5181600"/>
            <a:ext cx="6688292" cy="729623"/>
          </a:xfrm>
          <a:prstGeom prst="rect">
            <a:avLst/>
          </a:prstGeom>
        </p:spPr>
        <p:txBody>
          <a:bodyPr/>
          <a:lstStyle/>
          <a:p>
            <a:pPr marL="433136" indent="-433136">
              <a:buClrTx/>
              <a:buFont typeface="Arial"/>
              <a:buChar char="•"/>
              <a:defRPr>
                <a:solidFill>
                  <a:srgbClr val="595959"/>
                </a:solidFill>
              </a:defRPr>
            </a:pPr>
            <a:endParaRPr/>
          </a:p>
        </p:txBody>
      </p:sp>
      <p:sp>
        <p:nvSpPr>
          <p:cNvPr id="163" name="Shape 163"/>
          <p:cNvSpPr/>
          <p:nvPr/>
        </p:nvSpPr>
        <p:spPr>
          <a:xfrm flipV="1">
            <a:off x="57" y="4910659"/>
            <a:ext cx="1365443" cy="508006"/>
          </a:xfrm>
          <a:custGeom>
            <a:avLst/>
            <a:gdLst/>
            <a:ahLst/>
            <a:cxnLst>
              <a:cxn ang="0">
                <a:pos x="wd2" y="hd2"/>
              </a:cxn>
              <a:cxn ang="5400000">
                <a:pos x="wd2" y="hd2"/>
              </a:cxn>
              <a:cxn ang="10800000">
                <a:pos x="wd2" y="hd2"/>
              </a:cxn>
              <a:cxn ang="16200000">
                <a:pos x="wd2" y="hd2"/>
              </a:cxn>
            </a:cxnLst>
            <a:rect l="0" t="0" r="r" b="b"/>
            <a:pathLst>
              <a:path w="21563" h="21600" extrusionOk="0">
                <a:moveTo>
                  <a:pt x="21451" y="10139"/>
                </a:moveTo>
                <a:lnTo>
                  <a:pt x="17835" y="406"/>
                </a:lnTo>
                <a:cubicBezTo>
                  <a:pt x="17811" y="339"/>
                  <a:pt x="17781" y="270"/>
                  <a:pt x="17756" y="203"/>
                </a:cubicBezTo>
                <a:cubicBezTo>
                  <a:pt x="17683" y="0"/>
                  <a:pt x="17607" y="0"/>
                  <a:pt x="17531" y="0"/>
                </a:cubicBezTo>
                <a:lnTo>
                  <a:pt x="16099" y="0"/>
                </a:lnTo>
                <a:lnTo>
                  <a:pt x="0" y="134"/>
                </a:lnTo>
                <a:lnTo>
                  <a:pt x="0" y="21600"/>
                </a:lnTo>
                <a:lnTo>
                  <a:pt x="16099" y="21496"/>
                </a:lnTo>
                <a:lnTo>
                  <a:pt x="17531" y="21496"/>
                </a:lnTo>
                <a:cubicBezTo>
                  <a:pt x="17607" y="21496"/>
                  <a:pt x="17683" y="21295"/>
                  <a:pt x="17756" y="21295"/>
                </a:cubicBezTo>
                <a:cubicBezTo>
                  <a:pt x="17756" y="21090"/>
                  <a:pt x="17835" y="21090"/>
                  <a:pt x="17835" y="21090"/>
                </a:cubicBezTo>
                <a:lnTo>
                  <a:pt x="21451" y="11357"/>
                </a:lnTo>
                <a:cubicBezTo>
                  <a:pt x="21600" y="10951"/>
                  <a:pt x="21600" y="10547"/>
                  <a:pt x="21451" y="10139"/>
                </a:cubicBezTo>
                <a:close/>
              </a:path>
            </a:pathLst>
          </a:custGeom>
          <a:solidFill>
            <a:schemeClr val="accent1"/>
          </a:solidFill>
          <a:ln w="12700">
            <a:miter lim="400000"/>
          </a:ln>
        </p:spPr>
        <p:txBody>
          <a:bodyPr lIns="45719" rIns="45719"/>
          <a:lstStyle/>
          <a:p>
            <a:endParaRPr/>
          </a:p>
        </p:txBody>
      </p:sp>
      <p:sp>
        <p:nvSpPr>
          <p:cNvPr id="164" name="Shape 164"/>
          <p:cNvSpPr>
            <a:spLocks noGrp="1"/>
          </p:cNvSpPr>
          <p:nvPr>
            <p:ph type="sldNum" sz="quarter" idx="2"/>
          </p:nvPr>
        </p:nvSpPr>
        <p:spPr>
          <a:xfrm>
            <a:off x="229269" y="4967530"/>
            <a:ext cx="866937" cy="396241"/>
          </a:xfrm>
          <a:prstGeom prst="rect">
            <a:avLst/>
          </a:prstGeom>
        </p:spPr>
        <p:txBody>
          <a:bodyPr/>
          <a:lstStyle/>
          <a:p>
            <a:fld id="{86CB4B4D-7CA3-9044-876B-883B54F8677D}" type="slidenum">
              <a:t>‹#›</a:t>
            </a:fld>
            <a:endParaRPr/>
          </a:p>
        </p:txBody>
      </p:sp>
      <p:sp>
        <p:nvSpPr>
          <p:cNvPr id="165" name="Shape 165"/>
          <p:cNvSpPr/>
          <p:nvPr/>
        </p:nvSpPr>
        <p:spPr>
          <a:xfrm>
            <a:off x="1808315" y="-257108"/>
            <a:ext cx="457320" cy="23950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marL="1925052" indent="-1925052">
              <a:defRPr sz="8000">
                <a:solidFill>
                  <a:schemeClr val="accent1"/>
                </a:solidFill>
                <a:latin typeface="Arial"/>
                <a:ea typeface="Arial"/>
                <a:cs typeface="Arial"/>
                <a:sym typeface="Arial"/>
              </a:defRPr>
            </a:lvl1pPr>
          </a:lstStyle>
          <a:p>
            <a:r>
              <a:t>“</a:t>
            </a:r>
          </a:p>
        </p:txBody>
      </p:sp>
      <p:sp>
        <p:nvSpPr>
          <p:cNvPr id="166" name="Shape 166"/>
          <p:cNvSpPr/>
          <p:nvPr/>
        </p:nvSpPr>
        <p:spPr>
          <a:xfrm>
            <a:off x="8169533" y="2000193"/>
            <a:ext cx="457320" cy="23950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marL="1925052" indent="-1925052">
              <a:defRPr sz="8000">
                <a:solidFill>
                  <a:schemeClr val="accent1"/>
                </a:solidFill>
                <a:latin typeface="Arial"/>
                <a:ea typeface="Arial"/>
                <a:cs typeface="Arial"/>
                <a:sym typeface="Arial"/>
              </a:defRPr>
            </a:lvl1pPr>
          </a:lstStyle>
          <a:p>
            <a:r>
              <a:t>”</a:t>
            </a: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173" name="Shape 173"/>
          <p:cNvSpPr>
            <a:spLocks noGrp="1"/>
          </p:cNvSpPr>
          <p:nvPr>
            <p:ph type="title"/>
          </p:nvPr>
        </p:nvSpPr>
        <p:spPr>
          <a:xfrm>
            <a:off x="1942415" y="627407"/>
            <a:ext cx="6591985" cy="2880020"/>
          </a:xfrm>
          <a:prstGeom prst="rect">
            <a:avLst/>
          </a:prstGeom>
        </p:spPr>
        <p:txBody>
          <a:bodyPr anchor="ctr"/>
          <a:lstStyle>
            <a:lvl1pPr marL="1155031" indent="-1155031">
              <a:defRPr sz="4800"/>
            </a:lvl1pPr>
          </a:lstStyle>
          <a:p>
            <a:r>
              <a:t>Title Text</a:t>
            </a:r>
          </a:p>
        </p:txBody>
      </p:sp>
      <p:sp>
        <p:nvSpPr>
          <p:cNvPr id="174" name="Shape 174"/>
          <p:cNvSpPr>
            <a:spLocks noGrp="1"/>
          </p:cNvSpPr>
          <p:nvPr>
            <p:ph type="body" sz="quarter" idx="1"/>
          </p:nvPr>
        </p:nvSpPr>
        <p:spPr>
          <a:xfrm>
            <a:off x="1942414" y="4343400"/>
            <a:ext cx="6591987" cy="838200"/>
          </a:xfrm>
          <a:prstGeom prst="rect">
            <a:avLst/>
          </a:prstGeom>
        </p:spPr>
        <p:txBody>
          <a:bodyPr anchor="b"/>
          <a:lstStyle>
            <a:lvl1pPr marL="0" indent="0">
              <a:buClrTx/>
              <a:buSzTx/>
              <a:buFont typeface="Arial"/>
              <a:buNone/>
              <a:defRPr sz="2400">
                <a:solidFill>
                  <a:schemeClr val="accent1"/>
                </a:solidFill>
              </a:defRPr>
            </a:lvl1pPr>
            <a:lvl2pPr marL="0" indent="457200">
              <a:buClrTx/>
              <a:buSzTx/>
              <a:buFont typeface="Arial"/>
              <a:buNone/>
              <a:defRPr sz="2400">
                <a:solidFill>
                  <a:schemeClr val="accent1"/>
                </a:solidFill>
              </a:defRPr>
            </a:lvl2pPr>
            <a:lvl3pPr marL="0" indent="914400">
              <a:buClrTx/>
              <a:buSzTx/>
              <a:buFont typeface="Arial"/>
              <a:buNone/>
              <a:defRPr sz="2400">
                <a:solidFill>
                  <a:schemeClr val="accent1"/>
                </a:solidFill>
              </a:defRPr>
            </a:lvl3pPr>
            <a:lvl4pPr marL="0" indent="1371600">
              <a:buClrTx/>
              <a:buSzTx/>
              <a:buFont typeface="Arial"/>
              <a:buNone/>
              <a:defRPr sz="2400">
                <a:solidFill>
                  <a:schemeClr val="accent1"/>
                </a:solidFill>
              </a:defRPr>
            </a:lvl4pPr>
            <a:lvl5pPr marL="0" indent="1828800">
              <a:buClrTx/>
              <a:buSzTx/>
              <a:buFont typeface="Arial"/>
              <a:buNone/>
              <a:defRPr sz="24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175" name="Shape 175"/>
          <p:cNvSpPr>
            <a:spLocks noGrp="1"/>
          </p:cNvSpPr>
          <p:nvPr>
            <p:ph type="body" sz="quarter" idx="13"/>
          </p:nvPr>
        </p:nvSpPr>
        <p:spPr>
          <a:xfrm>
            <a:off x="1942414" y="5181600"/>
            <a:ext cx="6591986" cy="729623"/>
          </a:xfrm>
          <a:prstGeom prst="rect">
            <a:avLst/>
          </a:prstGeom>
        </p:spPr>
        <p:txBody>
          <a:bodyPr/>
          <a:lstStyle/>
          <a:p>
            <a:pPr marL="433136" indent="-433136">
              <a:buClrTx/>
              <a:buFont typeface="Arial"/>
              <a:buChar char="•"/>
              <a:defRPr>
                <a:solidFill>
                  <a:srgbClr val="595959"/>
                </a:solidFill>
              </a:defRPr>
            </a:pPr>
            <a:endParaRPr/>
          </a:p>
        </p:txBody>
      </p:sp>
      <p:sp>
        <p:nvSpPr>
          <p:cNvPr id="176" name="Shape 176"/>
          <p:cNvSpPr/>
          <p:nvPr/>
        </p:nvSpPr>
        <p:spPr>
          <a:xfrm flipV="1">
            <a:off x="57" y="4910659"/>
            <a:ext cx="1365443" cy="508006"/>
          </a:xfrm>
          <a:custGeom>
            <a:avLst/>
            <a:gdLst/>
            <a:ahLst/>
            <a:cxnLst>
              <a:cxn ang="0">
                <a:pos x="wd2" y="hd2"/>
              </a:cxn>
              <a:cxn ang="5400000">
                <a:pos x="wd2" y="hd2"/>
              </a:cxn>
              <a:cxn ang="10800000">
                <a:pos x="wd2" y="hd2"/>
              </a:cxn>
              <a:cxn ang="16200000">
                <a:pos x="wd2" y="hd2"/>
              </a:cxn>
            </a:cxnLst>
            <a:rect l="0" t="0" r="r" b="b"/>
            <a:pathLst>
              <a:path w="21563" h="21600" extrusionOk="0">
                <a:moveTo>
                  <a:pt x="21451" y="10139"/>
                </a:moveTo>
                <a:lnTo>
                  <a:pt x="17835" y="406"/>
                </a:lnTo>
                <a:cubicBezTo>
                  <a:pt x="17811" y="339"/>
                  <a:pt x="17781" y="270"/>
                  <a:pt x="17756" y="203"/>
                </a:cubicBezTo>
                <a:cubicBezTo>
                  <a:pt x="17683" y="0"/>
                  <a:pt x="17607" y="0"/>
                  <a:pt x="17531" y="0"/>
                </a:cubicBezTo>
                <a:lnTo>
                  <a:pt x="16099" y="0"/>
                </a:lnTo>
                <a:lnTo>
                  <a:pt x="0" y="134"/>
                </a:lnTo>
                <a:lnTo>
                  <a:pt x="0" y="21600"/>
                </a:lnTo>
                <a:lnTo>
                  <a:pt x="16099" y="21496"/>
                </a:lnTo>
                <a:lnTo>
                  <a:pt x="17531" y="21496"/>
                </a:lnTo>
                <a:cubicBezTo>
                  <a:pt x="17607" y="21496"/>
                  <a:pt x="17683" y="21295"/>
                  <a:pt x="17756" y="21295"/>
                </a:cubicBezTo>
                <a:cubicBezTo>
                  <a:pt x="17756" y="21090"/>
                  <a:pt x="17835" y="21090"/>
                  <a:pt x="17835" y="21090"/>
                </a:cubicBezTo>
                <a:lnTo>
                  <a:pt x="21451" y="11357"/>
                </a:lnTo>
                <a:cubicBezTo>
                  <a:pt x="21600" y="10951"/>
                  <a:pt x="21600" y="10547"/>
                  <a:pt x="21451" y="10139"/>
                </a:cubicBezTo>
                <a:close/>
              </a:path>
            </a:pathLst>
          </a:custGeom>
          <a:solidFill>
            <a:schemeClr val="accent1"/>
          </a:solidFill>
          <a:ln w="12700">
            <a:miter lim="400000"/>
          </a:ln>
        </p:spPr>
        <p:txBody>
          <a:bodyPr lIns="45719" rIns="45719"/>
          <a:lstStyle/>
          <a:p>
            <a:endParaRPr/>
          </a:p>
        </p:txBody>
      </p:sp>
      <p:sp>
        <p:nvSpPr>
          <p:cNvPr id="177" name="Shape 177"/>
          <p:cNvSpPr>
            <a:spLocks noGrp="1"/>
          </p:cNvSpPr>
          <p:nvPr>
            <p:ph type="sldNum" sz="quarter" idx="2"/>
          </p:nvPr>
        </p:nvSpPr>
        <p:spPr>
          <a:xfrm>
            <a:off x="229269" y="4967530"/>
            <a:ext cx="866937" cy="396241"/>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84" name="Shape 184"/>
          <p:cNvSpPr>
            <a:spLocks noGrp="1"/>
          </p:cNvSpPr>
          <p:nvPr>
            <p:ph type="title"/>
          </p:nvPr>
        </p:nvSpPr>
        <p:spPr>
          <a:xfrm>
            <a:off x="1945200" y="624110"/>
            <a:ext cx="6589201" cy="1280891"/>
          </a:xfrm>
          <a:prstGeom prst="rect">
            <a:avLst/>
          </a:prstGeom>
        </p:spPr>
        <p:txBody>
          <a:bodyPr/>
          <a:lstStyle/>
          <a:p>
            <a:r>
              <a:t>Title Text</a:t>
            </a:r>
          </a:p>
        </p:txBody>
      </p:sp>
      <p:sp>
        <p:nvSpPr>
          <p:cNvPr id="185" name="Shape 185"/>
          <p:cNvSpPr>
            <a:spLocks noGrp="1"/>
          </p:cNvSpPr>
          <p:nvPr>
            <p:ph type="body" idx="1"/>
          </p:nvPr>
        </p:nvSpPr>
        <p:spPr>
          <a:xfrm>
            <a:off x="1942414" y="2133600"/>
            <a:ext cx="6591987" cy="3886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6" name="Shape 186"/>
          <p:cNvSpPr/>
          <p:nvPr/>
        </p:nvSpPr>
        <p:spPr>
          <a:xfrm flipV="1">
            <a:off x="57" y="711193"/>
            <a:ext cx="1365443" cy="508006"/>
          </a:xfrm>
          <a:custGeom>
            <a:avLst/>
            <a:gdLst/>
            <a:ahLst/>
            <a:cxnLst>
              <a:cxn ang="0">
                <a:pos x="wd2" y="hd2"/>
              </a:cxn>
              <a:cxn ang="5400000">
                <a:pos x="wd2" y="hd2"/>
              </a:cxn>
              <a:cxn ang="10800000">
                <a:pos x="wd2" y="hd2"/>
              </a:cxn>
              <a:cxn ang="16200000">
                <a:pos x="wd2" y="hd2"/>
              </a:cxn>
            </a:cxnLst>
            <a:rect l="0" t="0" r="r" b="b"/>
            <a:pathLst>
              <a:path w="21563" h="21600" extrusionOk="0">
                <a:moveTo>
                  <a:pt x="21451" y="10139"/>
                </a:moveTo>
                <a:lnTo>
                  <a:pt x="17835" y="406"/>
                </a:lnTo>
                <a:cubicBezTo>
                  <a:pt x="17811" y="339"/>
                  <a:pt x="17781" y="270"/>
                  <a:pt x="17756" y="203"/>
                </a:cubicBezTo>
                <a:cubicBezTo>
                  <a:pt x="17683" y="0"/>
                  <a:pt x="17607" y="0"/>
                  <a:pt x="17531" y="0"/>
                </a:cubicBezTo>
                <a:lnTo>
                  <a:pt x="16099" y="0"/>
                </a:lnTo>
                <a:lnTo>
                  <a:pt x="0" y="134"/>
                </a:lnTo>
                <a:lnTo>
                  <a:pt x="0" y="21600"/>
                </a:lnTo>
                <a:lnTo>
                  <a:pt x="16099" y="21496"/>
                </a:lnTo>
                <a:lnTo>
                  <a:pt x="17531" y="21496"/>
                </a:lnTo>
                <a:cubicBezTo>
                  <a:pt x="17607" y="21496"/>
                  <a:pt x="17683" y="21295"/>
                  <a:pt x="17756" y="21295"/>
                </a:cubicBezTo>
                <a:cubicBezTo>
                  <a:pt x="17756" y="21090"/>
                  <a:pt x="17835" y="21090"/>
                  <a:pt x="17835" y="21090"/>
                </a:cubicBezTo>
                <a:lnTo>
                  <a:pt x="21451" y="11357"/>
                </a:lnTo>
                <a:cubicBezTo>
                  <a:pt x="21600" y="10951"/>
                  <a:pt x="21600" y="10547"/>
                  <a:pt x="21451" y="10139"/>
                </a:cubicBezTo>
                <a:close/>
              </a:path>
            </a:pathLst>
          </a:custGeom>
          <a:solidFill>
            <a:schemeClr val="accent1"/>
          </a:solidFill>
          <a:ln w="12700">
            <a:miter lim="400000"/>
          </a:ln>
        </p:spPr>
        <p:txBody>
          <a:bodyPr lIns="45719" rIns="45719"/>
          <a:lstStyle/>
          <a:p>
            <a:endParaRPr/>
          </a:p>
        </p:txBody>
      </p:sp>
      <p:sp>
        <p:nvSpPr>
          <p:cNvPr id="187" name="Shape 18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94" name="Shape 194"/>
          <p:cNvSpPr>
            <a:spLocks noGrp="1"/>
          </p:cNvSpPr>
          <p:nvPr>
            <p:ph type="title"/>
          </p:nvPr>
        </p:nvSpPr>
        <p:spPr>
          <a:xfrm>
            <a:off x="6878535" y="627405"/>
            <a:ext cx="1656133" cy="5283819"/>
          </a:xfrm>
          <a:prstGeom prst="rect">
            <a:avLst/>
          </a:prstGeom>
        </p:spPr>
        <p:txBody>
          <a:bodyPr anchor="ctr"/>
          <a:lstStyle/>
          <a:p>
            <a:r>
              <a:t>Title Text</a:t>
            </a:r>
          </a:p>
        </p:txBody>
      </p:sp>
      <p:sp>
        <p:nvSpPr>
          <p:cNvPr id="195" name="Shape 195"/>
          <p:cNvSpPr>
            <a:spLocks noGrp="1"/>
          </p:cNvSpPr>
          <p:nvPr>
            <p:ph type="body" sz="half" idx="1"/>
          </p:nvPr>
        </p:nvSpPr>
        <p:spPr>
          <a:xfrm>
            <a:off x="1942415" y="627405"/>
            <a:ext cx="4716350" cy="528381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6" name="Shape 196"/>
          <p:cNvSpPr/>
          <p:nvPr/>
        </p:nvSpPr>
        <p:spPr>
          <a:xfrm flipV="1">
            <a:off x="57" y="711193"/>
            <a:ext cx="1365443" cy="508006"/>
          </a:xfrm>
          <a:custGeom>
            <a:avLst/>
            <a:gdLst/>
            <a:ahLst/>
            <a:cxnLst>
              <a:cxn ang="0">
                <a:pos x="wd2" y="hd2"/>
              </a:cxn>
              <a:cxn ang="5400000">
                <a:pos x="wd2" y="hd2"/>
              </a:cxn>
              <a:cxn ang="10800000">
                <a:pos x="wd2" y="hd2"/>
              </a:cxn>
              <a:cxn ang="16200000">
                <a:pos x="wd2" y="hd2"/>
              </a:cxn>
            </a:cxnLst>
            <a:rect l="0" t="0" r="r" b="b"/>
            <a:pathLst>
              <a:path w="21563" h="21600" extrusionOk="0">
                <a:moveTo>
                  <a:pt x="21451" y="10139"/>
                </a:moveTo>
                <a:lnTo>
                  <a:pt x="17835" y="406"/>
                </a:lnTo>
                <a:cubicBezTo>
                  <a:pt x="17811" y="339"/>
                  <a:pt x="17781" y="270"/>
                  <a:pt x="17756" y="203"/>
                </a:cubicBezTo>
                <a:cubicBezTo>
                  <a:pt x="17683" y="0"/>
                  <a:pt x="17607" y="0"/>
                  <a:pt x="17531" y="0"/>
                </a:cubicBezTo>
                <a:lnTo>
                  <a:pt x="16099" y="0"/>
                </a:lnTo>
                <a:lnTo>
                  <a:pt x="0" y="134"/>
                </a:lnTo>
                <a:lnTo>
                  <a:pt x="0" y="21600"/>
                </a:lnTo>
                <a:lnTo>
                  <a:pt x="16099" y="21496"/>
                </a:lnTo>
                <a:lnTo>
                  <a:pt x="17531" y="21496"/>
                </a:lnTo>
                <a:cubicBezTo>
                  <a:pt x="17607" y="21496"/>
                  <a:pt x="17683" y="21295"/>
                  <a:pt x="17756" y="21295"/>
                </a:cubicBezTo>
                <a:cubicBezTo>
                  <a:pt x="17756" y="21090"/>
                  <a:pt x="17835" y="21090"/>
                  <a:pt x="17835" y="21090"/>
                </a:cubicBezTo>
                <a:lnTo>
                  <a:pt x="21451" y="11357"/>
                </a:lnTo>
                <a:cubicBezTo>
                  <a:pt x="21600" y="10951"/>
                  <a:pt x="21600" y="10547"/>
                  <a:pt x="21451" y="10139"/>
                </a:cubicBezTo>
                <a:close/>
              </a:path>
            </a:pathLst>
          </a:custGeom>
          <a:solidFill>
            <a:schemeClr val="accent1"/>
          </a:solidFill>
          <a:ln w="12700">
            <a:miter lim="400000"/>
          </a:ln>
        </p:spPr>
        <p:txBody>
          <a:bodyPr lIns="45719" rIns="45719"/>
          <a:lstStyle/>
          <a:p>
            <a:endParaRPr/>
          </a:p>
        </p:txBody>
      </p:sp>
      <p:sp>
        <p:nvSpPr>
          <p:cNvPr id="197" name="Shape 19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885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72400" y="6135089"/>
            <a:ext cx="766380" cy="370171"/>
          </a:xfrm>
          <a:prstGeom prst="rect">
            <a:avLst/>
          </a:prstGeom>
        </p:spPr>
        <p:txBody>
          <a:bodyPr/>
          <a:lstStyle/>
          <a:p>
            <a:fld id="{97F07648-578E-4A56-9DC9-BC0641636236}" type="datetime1">
              <a:rPr lang="en-US" smtClean="0"/>
              <a:pPr/>
              <a:t>9/12/15</a:t>
            </a:fld>
            <a:endParaRPr lang="en-US"/>
          </a:p>
        </p:txBody>
      </p:sp>
      <p:sp>
        <p:nvSpPr>
          <p:cNvPr id="3" name="Footer Placeholder 2"/>
          <p:cNvSpPr>
            <a:spLocks noGrp="1"/>
          </p:cNvSpPr>
          <p:nvPr>
            <p:ph type="ftr" sz="quarter" idx="11"/>
          </p:nvPr>
        </p:nvSpPr>
        <p:spPr>
          <a:xfrm>
            <a:off x="1942415" y="6135809"/>
            <a:ext cx="5716488"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511228" y="787783"/>
            <a:ext cx="584978" cy="365125"/>
          </a:xfrm>
          <a:prstGeom prst="rect">
            <a:avLst/>
          </a:prstGeom>
        </p:spPr>
        <p:txBody>
          <a:bodyPr/>
          <a:lstStyle/>
          <a:p>
            <a:fld id="{1DA09F2C-AADC-4DE9-95BD-0466E4B8BF5D}" type="slidenum">
              <a:rPr lang="en-US" smtClean="0"/>
              <a:pPr/>
              <a:t>‹#›</a:t>
            </a:fld>
            <a:endParaRPr lang="en-US" dirty="0"/>
          </a:p>
        </p:txBody>
      </p:sp>
    </p:spTree>
    <p:extLst>
      <p:ext uri="{BB962C8B-B14F-4D97-AF65-F5344CB8AC3E}">
        <p14:creationId xmlns:p14="http://schemas.microsoft.com/office/powerpoint/2010/main" val="227079285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8" name="Shape 48"/>
          <p:cNvSpPr>
            <a:spLocks noGrp="1"/>
          </p:cNvSpPr>
          <p:nvPr>
            <p:ph type="title"/>
          </p:nvPr>
        </p:nvSpPr>
        <p:spPr>
          <a:xfrm>
            <a:off x="1945201" y="624110"/>
            <a:ext cx="6589200" cy="1280891"/>
          </a:xfrm>
          <a:prstGeom prst="rect">
            <a:avLst/>
          </a:prstGeom>
        </p:spPr>
        <p:txBody>
          <a:bodyPr/>
          <a:lstStyle/>
          <a:p>
            <a:r>
              <a:t>Title Text</a:t>
            </a:r>
          </a:p>
        </p:txBody>
      </p:sp>
      <p:sp>
        <p:nvSpPr>
          <p:cNvPr id="49" name="Shape 49"/>
          <p:cNvSpPr>
            <a:spLocks noGrp="1"/>
          </p:cNvSpPr>
          <p:nvPr>
            <p:ph type="body" sz="half" idx="1"/>
          </p:nvPr>
        </p:nvSpPr>
        <p:spPr>
          <a:xfrm>
            <a:off x="1942414" y="2133600"/>
            <a:ext cx="6591987" cy="377762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 name="Shape 50"/>
          <p:cNvSpPr/>
          <p:nvPr/>
        </p:nvSpPr>
        <p:spPr>
          <a:xfrm flipV="1">
            <a:off x="57" y="711193"/>
            <a:ext cx="1365443" cy="508006"/>
          </a:xfrm>
          <a:custGeom>
            <a:avLst/>
            <a:gdLst/>
            <a:ahLst/>
            <a:cxnLst>
              <a:cxn ang="0">
                <a:pos x="wd2" y="hd2"/>
              </a:cxn>
              <a:cxn ang="5400000">
                <a:pos x="wd2" y="hd2"/>
              </a:cxn>
              <a:cxn ang="10800000">
                <a:pos x="wd2" y="hd2"/>
              </a:cxn>
              <a:cxn ang="16200000">
                <a:pos x="wd2" y="hd2"/>
              </a:cxn>
            </a:cxnLst>
            <a:rect l="0" t="0" r="r" b="b"/>
            <a:pathLst>
              <a:path w="21563" h="21600" extrusionOk="0">
                <a:moveTo>
                  <a:pt x="21451" y="10139"/>
                </a:moveTo>
                <a:lnTo>
                  <a:pt x="17835" y="406"/>
                </a:lnTo>
                <a:cubicBezTo>
                  <a:pt x="17811" y="339"/>
                  <a:pt x="17781" y="270"/>
                  <a:pt x="17756" y="203"/>
                </a:cubicBezTo>
                <a:cubicBezTo>
                  <a:pt x="17683" y="0"/>
                  <a:pt x="17607" y="0"/>
                  <a:pt x="17531" y="0"/>
                </a:cubicBezTo>
                <a:lnTo>
                  <a:pt x="16099" y="0"/>
                </a:lnTo>
                <a:lnTo>
                  <a:pt x="0" y="134"/>
                </a:lnTo>
                <a:lnTo>
                  <a:pt x="0" y="21600"/>
                </a:lnTo>
                <a:lnTo>
                  <a:pt x="16099" y="21496"/>
                </a:lnTo>
                <a:lnTo>
                  <a:pt x="17531" y="21496"/>
                </a:lnTo>
                <a:cubicBezTo>
                  <a:pt x="17607" y="21496"/>
                  <a:pt x="17683" y="21295"/>
                  <a:pt x="17756" y="21295"/>
                </a:cubicBezTo>
                <a:cubicBezTo>
                  <a:pt x="17756" y="21090"/>
                  <a:pt x="17835" y="21090"/>
                  <a:pt x="17835" y="21090"/>
                </a:cubicBezTo>
                <a:lnTo>
                  <a:pt x="21451" y="11357"/>
                </a:lnTo>
                <a:cubicBezTo>
                  <a:pt x="21600" y="10951"/>
                  <a:pt x="21600" y="10547"/>
                  <a:pt x="21451" y="10139"/>
                </a:cubicBezTo>
                <a:close/>
              </a:path>
            </a:pathLst>
          </a:custGeom>
          <a:solidFill>
            <a:schemeClr val="accent1"/>
          </a:solidFill>
          <a:ln w="12700">
            <a:miter lim="400000"/>
          </a:ln>
        </p:spPr>
        <p:txBody>
          <a:bodyPr lIns="45719" rIns="45719"/>
          <a:lstStyle/>
          <a:p>
            <a:endParaRPr/>
          </a:p>
        </p:txBody>
      </p:sp>
      <p:sp>
        <p:nvSpPr>
          <p:cNvPr id="51" name="Shape 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8" name="Shape 58"/>
          <p:cNvSpPr>
            <a:spLocks noGrp="1"/>
          </p:cNvSpPr>
          <p:nvPr>
            <p:ph type="title"/>
          </p:nvPr>
        </p:nvSpPr>
        <p:spPr>
          <a:xfrm>
            <a:off x="1942414" y="2074561"/>
            <a:ext cx="6591987" cy="1468801"/>
          </a:xfrm>
          <a:prstGeom prst="rect">
            <a:avLst/>
          </a:prstGeom>
        </p:spPr>
        <p:txBody>
          <a:bodyPr anchor="b"/>
          <a:lstStyle>
            <a:lvl1pPr marL="962526" indent="-962526">
              <a:defRPr sz="4000"/>
            </a:lvl1pPr>
          </a:lstStyle>
          <a:p>
            <a:r>
              <a:t>Title Text</a:t>
            </a:r>
          </a:p>
        </p:txBody>
      </p:sp>
      <p:sp>
        <p:nvSpPr>
          <p:cNvPr id="59" name="Shape 59"/>
          <p:cNvSpPr>
            <a:spLocks noGrp="1"/>
          </p:cNvSpPr>
          <p:nvPr>
            <p:ph type="body" sz="quarter" idx="1"/>
          </p:nvPr>
        </p:nvSpPr>
        <p:spPr>
          <a:xfrm>
            <a:off x="1942414" y="3581400"/>
            <a:ext cx="6591987" cy="860401"/>
          </a:xfrm>
          <a:prstGeom prst="rect">
            <a:avLst/>
          </a:prstGeom>
        </p:spPr>
        <p:txBody>
          <a:bodyPr/>
          <a:lstStyle>
            <a:lvl1pPr marL="481263" indent="-481263">
              <a:buClrTx/>
              <a:buFont typeface="Arial"/>
              <a:buChar char="•"/>
              <a:defRPr sz="2000">
                <a:solidFill>
                  <a:srgbClr val="595959"/>
                </a:solidFill>
              </a:defRPr>
            </a:lvl1pPr>
            <a:lvl2pPr marL="457200" indent="0">
              <a:buClrTx/>
              <a:buFont typeface="Arial"/>
              <a:buChar char="•"/>
              <a:defRPr sz="2000">
                <a:solidFill>
                  <a:srgbClr val="595959"/>
                </a:solidFill>
              </a:defRPr>
            </a:lvl2pPr>
            <a:lvl3pPr marL="914400" indent="0">
              <a:buClrTx/>
              <a:buFont typeface="Arial"/>
              <a:buChar char="•"/>
              <a:defRPr sz="2000">
                <a:solidFill>
                  <a:srgbClr val="595959"/>
                </a:solidFill>
              </a:defRPr>
            </a:lvl3pPr>
            <a:lvl4pPr marL="1371600" indent="0">
              <a:buClrTx/>
              <a:buFont typeface="Arial"/>
              <a:buChar char="•"/>
              <a:defRPr sz="2000">
                <a:solidFill>
                  <a:srgbClr val="595959"/>
                </a:solidFill>
              </a:defRPr>
            </a:lvl4pPr>
            <a:lvl5pPr marL="1828800" indent="0">
              <a:buClrTx/>
              <a:buFont typeface="Arial"/>
              <a:buChar char="•"/>
              <a:defRPr sz="2000">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60" name="Shape 60"/>
          <p:cNvSpPr/>
          <p:nvPr/>
        </p:nvSpPr>
        <p:spPr>
          <a:xfrm flipV="1">
            <a:off x="57" y="3166527"/>
            <a:ext cx="1365443" cy="508006"/>
          </a:xfrm>
          <a:custGeom>
            <a:avLst/>
            <a:gdLst/>
            <a:ahLst/>
            <a:cxnLst>
              <a:cxn ang="0">
                <a:pos x="wd2" y="hd2"/>
              </a:cxn>
              <a:cxn ang="5400000">
                <a:pos x="wd2" y="hd2"/>
              </a:cxn>
              <a:cxn ang="10800000">
                <a:pos x="wd2" y="hd2"/>
              </a:cxn>
              <a:cxn ang="16200000">
                <a:pos x="wd2" y="hd2"/>
              </a:cxn>
            </a:cxnLst>
            <a:rect l="0" t="0" r="r" b="b"/>
            <a:pathLst>
              <a:path w="21563" h="21600" extrusionOk="0">
                <a:moveTo>
                  <a:pt x="21451" y="10139"/>
                </a:moveTo>
                <a:lnTo>
                  <a:pt x="17835" y="406"/>
                </a:lnTo>
                <a:cubicBezTo>
                  <a:pt x="17811" y="339"/>
                  <a:pt x="17781" y="270"/>
                  <a:pt x="17756" y="203"/>
                </a:cubicBezTo>
                <a:cubicBezTo>
                  <a:pt x="17683" y="0"/>
                  <a:pt x="17607" y="0"/>
                  <a:pt x="17531" y="0"/>
                </a:cubicBezTo>
                <a:lnTo>
                  <a:pt x="16099" y="0"/>
                </a:lnTo>
                <a:lnTo>
                  <a:pt x="0" y="134"/>
                </a:lnTo>
                <a:lnTo>
                  <a:pt x="0" y="21600"/>
                </a:lnTo>
                <a:lnTo>
                  <a:pt x="16099" y="21496"/>
                </a:lnTo>
                <a:lnTo>
                  <a:pt x="17531" y="21496"/>
                </a:lnTo>
                <a:cubicBezTo>
                  <a:pt x="17607" y="21496"/>
                  <a:pt x="17683" y="21295"/>
                  <a:pt x="17756" y="21295"/>
                </a:cubicBezTo>
                <a:cubicBezTo>
                  <a:pt x="17756" y="21090"/>
                  <a:pt x="17835" y="21090"/>
                  <a:pt x="17835" y="21090"/>
                </a:cubicBezTo>
                <a:lnTo>
                  <a:pt x="21451" y="11357"/>
                </a:lnTo>
                <a:cubicBezTo>
                  <a:pt x="21600" y="10951"/>
                  <a:pt x="21600" y="10547"/>
                  <a:pt x="21451" y="10139"/>
                </a:cubicBezTo>
                <a:close/>
              </a:path>
            </a:pathLst>
          </a:custGeom>
          <a:solidFill>
            <a:schemeClr val="accent1"/>
          </a:solidFill>
          <a:ln w="12700">
            <a:miter lim="400000"/>
          </a:ln>
        </p:spPr>
        <p:txBody>
          <a:bodyPr lIns="45719" rIns="45719"/>
          <a:lstStyle/>
          <a:p>
            <a:endParaRPr/>
          </a:p>
        </p:txBody>
      </p:sp>
      <p:sp>
        <p:nvSpPr>
          <p:cNvPr id="61" name="Shape 61"/>
          <p:cNvSpPr>
            <a:spLocks noGrp="1"/>
          </p:cNvSpPr>
          <p:nvPr>
            <p:ph type="sldNum" sz="quarter" idx="2"/>
          </p:nvPr>
        </p:nvSpPr>
        <p:spPr>
          <a:xfrm>
            <a:off x="690413" y="3226648"/>
            <a:ext cx="405793" cy="400110"/>
          </a:xfrm>
          <a:prstGeom prst="rect">
            <a:avLst/>
          </a:prstGeom>
        </p:spPr>
        <p:txBody>
          <a:bodyPr/>
          <a:lstStyle/>
          <a:p>
            <a:pPr marL="0" indent="0">
              <a:buFont typeface="Arial"/>
              <a:buNone/>
            </a:pPr>
            <a:fld id="{86CB4B4D-7CA3-9044-876B-883B54F8677D}" type="slidenum">
              <a:rPr lang="uk-UA" smtClean="0"/>
              <a:pPr marL="0" indent="0">
                <a:buFont typeface="Arial"/>
                <a:buNone/>
              </a:pPr>
              <a:t>‹#›</a:t>
            </a:fld>
            <a:endParaRPr lang="uk-UA" dirty="0"/>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8" name="Shape 68"/>
          <p:cNvSpPr>
            <a:spLocks noGrp="1"/>
          </p:cNvSpPr>
          <p:nvPr>
            <p:ph type="title"/>
          </p:nvPr>
        </p:nvSpPr>
        <p:spPr>
          <a:xfrm>
            <a:off x="1945200" y="624110"/>
            <a:ext cx="6589201" cy="1280891"/>
          </a:xfrm>
          <a:prstGeom prst="rect">
            <a:avLst/>
          </a:prstGeom>
        </p:spPr>
        <p:txBody>
          <a:bodyPr/>
          <a:lstStyle/>
          <a:p>
            <a:r>
              <a:t>Title Text</a:t>
            </a:r>
          </a:p>
        </p:txBody>
      </p:sp>
      <p:sp>
        <p:nvSpPr>
          <p:cNvPr id="69" name="Shape 69"/>
          <p:cNvSpPr>
            <a:spLocks noGrp="1"/>
          </p:cNvSpPr>
          <p:nvPr>
            <p:ph type="body" sz="quarter" idx="1"/>
          </p:nvPr>
        </p:nvSpPr>
        <p:spPr>
          <a:xfrm>
            <a:off x="1942415" y="2136706"/>
            <a:ext cx="3197532" cy="376739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0" name="Shape 70"/>
          <p:cNvSpPr/>
          <p:nvPr/>
        </p:nvSpPr>
        <p:spPr>
          <a:xfrm flipV="1">
            <a:off x="57" y="711193"/>
            <a:ext cx="1365443" cy="508006"/>
          </a:xfrm>
          <a:custGeom>
            <a:avLst/>
            <a:gdLst/>
            <a:ahLst/>
            <a:cxnLst>
              <a:cxn ang="0">
                <a:pos x="wd2" y="hd2"/>
              </a:cxn>
              <a:cxn ang="5400000">
                <a:pos x="wd2" y="hd2"/>
              </a:cxn>
              <a:cxn ang="10800000">
                <a:pos x="wd2" y="hd2"/>
              </a:cxn>
              <a:cxn ang="16200000">
                <a:pos x="wd2" y="hd2"/>
              </a:cxn>
            </a:cxnLst>
            <a:rect l="0" t="0" r="r" b="b"/>
            <a:pathLst>
              <a:path w="21563" h="21600" extrusionOk="0">
                <a:moveTo>
                  <a:pt x="21451" y="10139"/>
                </a:moveTo>
                <a:lnTo>
                  <a:pt x="17835" y="406"/>
                </a:lnTo>
                <a:cubicBezTo>
                  <a:pt x="17811" y="339"/>
                  <a:pt x="17781" y="270"/>
                  <a:pt x="17756" y="203"/>
                </a:cubicBezTo>
                <a:cubicBezTo>
                  <a:pt x="17683" y="0"/>
                  <a:pt x="17607" y="0"/>
                  <a:pt x="17531" y="0"/>
                </a:cubicBezTo>
                <a:lnTo>
                  <a:pt x="16099" y="0"/>
                </a:lnTo>
                <a:lnTo>
                  <a:pt x="0" y="134"/>
                </a:lnTo>
                <a:lnTo>
                  <a:pt x="0" y="21600"/>
                </a:lnTo>
                <a:lnTo>
                  <a:pt x="16099" y="21496"/>
                </a:lnTo>
                <a:lnTo>
                  <a:pt x="17531" y="21496"/>
                </a:lnTo>
                <a:cubicBezTo>
                  <a:pt x="17607" y="21496"/>
                  <a:pt x="17683" y="21295"/>
                  <a:pt x="17756" y="21295"/>
                </a:cubicBezTo>
                <a:cubicBezTo>
                  <a:pt x="17756" y="21090"/>
                  <a:pt x="17835" y="21090"/>
                  <a:pt x="17835" y="21090"/>
                </a:cubicBezTo>
                <a:lnTo>
                  <a:pt x="21451" y="11357"/>
                </a:lnTo>
                <a:cubicBezTo>
                  <a:pt x="21600" y="10951"/>
                  <a:pt x="21600" y="10547"/>
                  <a:pt x="21451" y="10139"/>
                </a:cubicBezTo>
                <a:close/>
              </a:path>
            </a:pathLst>
          </a:custGeom>
          <a:solidFill>
            <a:schemeClr val="accent1"/>
          </a:solidFill>
          <a:ln w="12700">
            <a:miter lim="400000"/>
          </a:ln>
        </p:spPr>
        <p:txBody>
          <a:bodyPr lIns="45719" rIns="45719"/>
          <a:lstStyle/>
          <a:p>
            <a:endParaRPr/>
          </a:p>
        </p:txBody>
      </p:sp>
      <p:sp>
        <p:nvSpPr>
          <p:cNvPr id="71" name="Shape 7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78" name="Shape 78"/>
          <p:cNvSpPr>
            <a:spLocks noGrp="1"/>
          </p:cNvSpPr>
          <p:nvPr>
            <p:ph type="title"/>
          </p:nvPr>
        </p:nvSpPr>
        <p:spPr>
          <a:xfrm>
            <a:off x="1945200" y="624110"/>
            <a:ext cx="6589201" cy="1280891"/>
          </a:xfrm>
          <a:prstGeom prst="rect">
            <a:avLst/>
          </a:prstGeom>
        </p:spPr>
        <p:txBody>
          <a:bodyPr/>
          <a:lstStyle/>
          <a:p>
            <a:r>
              <a:t>Title Text</a:t>
            </a:r>
          </a:p>
        </p:txBody>
      </p:sp>
      <p:sp>
        <p:nvSpPr>
          <p:cNvPr id="79" name="Shape 79"/>
          <p:cNvSpPr>
            <a:spLocks noGrp="1"/>
          </p:cNvSpPr>
          <p:nvPr>
            <p:ph type="body" sz="quarter" idx="1"/>
          </p:nvPr>
        </p:nvSpPr>
        <p:spPr>
          <a:xfrm>
            <a:off x="2265352" y="2226625"/>
            <a:ext cx="2874597" cy="576263"/>
          </a:xfrm>
          <a:prstGeom prst="rect">
            <a:avLst/>
          </a:prstGeom>
        </p:spPr>
        <p:txBody>
          <a:bodyPr anchor="b"/>
          <a:lstStyle>
            <a:lvl1pPr marL="577515" indent="-577515">
              <a:buClrTx/>
              <a:buFont typeface="Arial"/>
              <a:buChar char="•"/>
              <a:defRPr sz="2400"/>
            </a:lvl1pPr>
            <a:lvl2pPr marL="457200" indent="0">
              <a:buClrTx/>
              <a:buFont typeface="Arial"/>
              <a:buChar char="•"/>
              <a:defRPr sz="2400"/>
            </a:lvl2pPr>
            <a:lvl3pPr marL="914400" indent="0">
              <a:buClrTx/>
              <a:buFont typeface="Arial"/>
              <a:buChar char="•"/>
              <a:defRPr sz="2400"/>
            </a:lvl3pPr>
            <a:lvl4pPr marL="1371600" indent="0">
              <a:buClrTx/>
              <a:buFont typeface="Arial"/>
              <a:buChar char="•"/>
              <a:defRPr sz="2400"/>
            </a:lvl4pPr>
            <a:lvl5pPr marL="1828800" indent="0">
              <a:buClrTx/>
              <a:buFont typeface="Arial"/>
              <a:buChar char="•"/>
              <a:defRPr sz="2400"/>
            </a:lvl5pPr>
          </a:lstStyle>
          <a:p>
            <a:r>
              <a:t>Body Level One</a:t>
            </a:r>
          </a:p>
          <a:p>
            <a:pPr lvl="1"/>
            <a:r>
              <a:t>Body Level Two</a:t>
            </a:r>
          </a:p>
          <a:p>
            <a:pPr lvl="2"/>
            <a:r>
              <a:t>Body Level Three</a:t>
            </a:r>
          </a:p>
          <a:p>
            <a:pPr lvl="3"/>
            <a:r>
              <a:t>Body Level Four</a:t>
            </a:r>
          </a:p>
          <a:p>
            <a:pPr lvl="4"/>
            <a:r>
              <a:t>Body Level Five</a:t>
            </a:r>
          </a:p>
        </p:txBody>
      </p:sp>
      <p:sp>
        <p:nvSpPr>
          <p:cNvPr id="80" name="Shape 80"/>
          <p:cNvSpPr>
            <a:spLocks noGrp="1"/>
          </p:cNvSpPr>
          <p:nvPr>
            <p:ph type="body" sz="quarter" idx="13"/>
          </p:nvPr>
        </p:nvSpPr>
        <p:spPr>
          <a:xfrm>
            <a:off x="5656153" y="2223398"/>
            <a:ext cx="2873240" cy="576263"/>
          </a:xfrm>
          <a:prstGeom prst="rect">
            <a:avLst/>
          </a:prstGeom>
        </p:spPr>
        <p:txBody>
          <a:bodyPr anchor="b"/>
          <a:lstStyle/>
          <a:p>
            <a:pPr marL="577515" indent="-577515">
              <a:buClrTx/>
              <a:buFont typeface="Arial"/>
              <a:buChar char="•"/>
              <a:defRPr sz="2400"/>
            </a:pPr>
            <a:endParaRPr/>
          </a:p>
        </p:txBody>
      </p:sp>
      <p:sp>
        <p:nvSpPr>
          <p:cNvPr id="81" name="Shape 81"/>
          <p:cNvSpPr/>
          <p:nvPr/>
        </p:nvSpPr>
        <p:spPr>
          <a:xfrm flipV="1">
            <a:off x="57" y="711193"/>
            <a:ext cx="1365443" cy="508006"/>
          </a:xfrm>
          <a:custGeom>
            <a:avLst/>
            <a:gdLst/>
            <a:ahLst/>
            <a:cxnLst>
              <a:cxn ang="0">
                <a:pos x="wd2" y="hd2"/>
              </a:cxn>
              <a:cxn ang="5400000">
                <a:pos x="wd2" y="hd2"/>
              </a:cxn>
              <a:cxn ang="10800000">
                <a:pos x="wd2" y="hd2"/>
              </a:cxn>
              <a:cxn ang="16200000">
                <a:pos x="wd2" y="hd2"/>
              </a:cxn>
            </a:cxnLst>
            <a:rect l="0" t="0" r="r" b="b"/>
            <a:pathLst>
              <a:path w="21563" h="21600" extrusionOk="0">
                <a:moveTo>
                  <a:pt x="21451" y="10139"/>
                </a:moveTo>
                <a:lnTo>
                  <a:pt x="17835" y="406"/>
                </a:lnTo>
                <a:cubicBezTo>
                  <a:pt x="17811" y="339"/>
                  <a:pt x="17781" y="270"/>
                  <a:pt x="17756" y="203"/>
                </a:cubicBezTo>
                <a:cubicBezTo>
                  <a:pt x="17683" y="0"/>
                  <a:pt x="17607" y="0"/>
                  <a:pt x="17531" y="0"/>
                </a:cubicBezTo>
                <a:lnTo>
                  <a:pt x="16099" y="0"/>
                </a:lnTo>
                <a:lnTo>
                  <a:pt x="0" y="134"/>
                </a:lnTo>
                <a:lnTo>
                  <a:pt x="0" y="21600"/>
                </a:lnTo>
                <a:lnTo>
                  <a:pt x="16099" y="21496"/>
                </a:lnTo>
                <a:lnTo>
                  <a:pt x="17531" y="21496"/>
                </a:lnTo>
                <a:cubicBezTo>
                  <a:pt x="17607" y="21496"/>
                  <a:pt x="17683" y="21295"/>
                  <a:pt x="17756" y="21295"/>
                </a:cubicBezTo>
                <a:cubicBezTo>
                  <a:pt x="17756" y="21090"/>
                  <a:pt x="17835" y="21090"/>
                  <a:pt x="17835" y="21090"/>
                </a:cubicBezTo>
                <a:lnTo>
                  <a:pt x="21451" y="11357"/>
                </a:lnTo>
                <a:cubicBezTo>
                  <a:pt x="21600" y="10951"/>
                  <a:pt x="21600" y="10547"/>
                  <a:pt x="21451" y="10139"/>
                </a:cubicBezTo>
                <a:close/>
              </a:path>
            </a:pathLst>
          </a:custGeom>
          <a:solidFill>
            <a:schemeClr val="accent1"/>
          </a:solidFill>
          <a:ln w="12700">
            <a:miter lim="400000"/>
          </a:ln>
        </p:spPr>
        <p:txBody>
          <a:bodyPr lIns="45719" rIns="45719"/>
          <a:lstStyle/>
          <a:p>
            <a:endParaRP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89" name="Shape 89"/>
          <p:cNvSpPr>
            <a:spLocks noGrp="1"/>
          </p:cNvSpPr>
          <p:nvPr>
            <p:ph type="title"/>
          </p:nvPr>
        </p:nvSpPr>
        <p:spPr>
          <a:xfrm>
            <a:off x="1945200" y="624110"/>
            <a:ext cx="6589201" cy="1280891"/>
          </a:xfrm>
          <a:prstGeom prst="rect">
            <a:avLst/>
          </a:prstGeom>
        </p:spPr>
        <p:txBody>
          <a:bodyPr/>
          <a:lstStyle/>
          <a:p>
            <a:r>
              <a:t>Title Text</a:t>
            </a:r>
          </a:p>
        </p:txBody>
      </p:sp>
      <p:sp>
        <p:nvSpPr>
          <p:cNvPr id="90" name="Shape 90"/>
          <p:cNvSpPr/>
          <p:nvPr/>
        </p:nvSpPr>
        <p:spPr>
          <a:xfrm flipV="1">
            <a:off x="57" y="711193"/>
            <a:ext cx="1365443" cy="508006"/>
          </a:xfrm>
          <a:custGeom>
            <a:avLst/>
            <a:gdLst/>
            <a:ahLst/>
            <a:cxnLst>
              <a:cxn ang="0">
                <a:pos x="wd2" y="hd2"/>
              </a:cxn>
              <a:cxn ang="5400000">
                <a:pos x="wd2" y="hd2"/>
              </a:cxn>
              <a:cxn ang="10800000">
                <a:pos x="wd2" y="hd2"/>
              </a:cxn>
              <a:cxn ang="16200000">
                <a:pos x="wd2" y="hd2"/>
              </a:cxn>
            </a:cxnLst>
            <a:rect l="0" t="0" r="r" b="b"/>
            <a:pathLst>
              <a:path w="21563" h="21600" extrusionOk="0">
                <a:moveTo>
                  <a:pt x="21451" y="10139"/>
                </a:moveTo>
                <a:lnTo>
                  <a:pt x="17835" y="406"/>
                </a:lnTo>
                <a:cubicBezTo>
                  <a:pt x="17811" y="339"/>
                  <a:pt x="17781" y="270"/>
                  <a:pt x="17756" y="203"/>
                </a:cubicBezTo>
                <a:cubicBezTo>
                  <a:pt x="17683" y="0"/>
                  <a:pt x="17607" y="0"/>
                  <a:pt x="17531" y="0"/>
                </a:cubicBezTo>
                <a:lnTo>
                  <a:pt x="16099" y="0"/>
                </a:lnTo>
                <a:lnTo>
                  <a:pt x="0" y="134"/>
                </a:lnTo>
                <a:lnTo>
                  <a:pt x="0" y="21600"/>
                </a:lnTo>
                <a:lnTo>
                  <a:pt x="16099" y="21496"/>
                </a:lnTo>
                <a:lnTo>
                  <a:pt x="17531" y="21496"/>
                </a:lnTo>
                <a:cubicBezTo>
                  <a:pt x="17607" y="21496"/>
                  <a:pt x="17683" y="21295"/>
                  <a:pt x="17756" y="21295"/>
                </a:cubicBezTo>
                <a:cubicBezTo>
                  <a:pt x="17756" y="21090"/>
                  <a:pt x="17835" y="21090"/>
                  <a:pt x="17835" y="21090"/>
                </a:cubicBezTo>
                <a:lnTo>
                  <a:pt x="21451" y="11357"/>
                </a:lnTo>
                <a:cubicBezTo>
                  <a:pt x="21600" y="10951"/>
                  <a:pt x="21600" y="10547"/>
                  <a:pt x="21451" y="10139"/>
                </a:cubicBezTo>
                <a:close/>
              </a:path>
            </a:pathLst>
          </a:custGeom>
          <a:solidFill>
            <a:schemeClr val="accent1"/>
          </a:solidFill>
          <a:ln w="12700">
            <a:miter lim="400000"/>
          </a:ln>
        </p:spPr>
        <p:txBody>
          <a:bodyPr lIns="45719" rIns="45719"/>
          <a:lstStyle/>
          <a:p>
            <a:endParaRPr/>
          </a:p>
        </p:txBody>
      </p:sp>
      <p:sp>
        <p:nvSpPr>
          <p:cNvPr id="91" name="Shape 9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8" name="Shape 9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05" name="Shape 105"/>
          <p:cNvSpPr>
            <a:spLocks noGrp="1"/>
          </p:cNvSpPr>
          <p:nvPr>
            <p:ph type="title"/>
          </p:nvPr>
        </p:nvSpPr>
        <p:spPr>
          <a:xfrm>
            <a:off x="1942414" y="446087"/>
            <a:ext cx="2629586" cy="976313"/>
          </a:xfrm>
          <a:prstGeom prst="rect">
            <a:avLst/>
          </a:prstGeom>
        </p:spPr>
        <p:txBody>
          <a:bodyPr anchor="b"/>
          <a:lstStyle>
            <a:lvl1pPr marL="481263" indent="-481263">
              <a:defRPr sz="2000"/>
            </a:lvl1pPr>
          </a:lstStyle>
          <a:p>
            <a:r>
              <a:t>Title Text</a:t>
            </a:r>
          </a:p>
        </p:txBody>
      </p:sp>
      <p:sp>
        <p:nvSpPr>
          <p:cNvPr id="106" name="Shape 106"/>
          <p:cNvSpPr>
            <a:spLocks noGrp="1"/>
          </p:cNvSpPr>
          <p:nvPr>
            <p:ph type="body" sz="half" idx="1"/>
          </p:nvPr>
        </p:nvSpPr>
        <p:spPr>
          <a:xfrm>
            <a:off x="4743494" y="446089"/>
            <a:ext cx="3790906" cy="5414963"/>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07" name="Shape 107"/>
          <p:cNvSpPr>
            <a:spLocks noGrp="1"/>
          </p:cNvSpPr>
          <p:nvPr>
            <p:ph type="body" sz="quarter" idx="13"/>
          </p:nvPr>
        </p:nvSpPr>
        <p:spPr>
          <a:xfrm>
            <a:off x="1942414" y="1598612"/>
            <a:ext cx="2629586" cy="4262437"/>
          </a:xfrm>
          <a:prstGeom prst="rect">
            <a:avLst/>
          </a:prstGeom>
        </p:spPr>
        <p:txBody>
          <a:bodyPr/>
          <a:lstStyle/>
          <a:p>
            <a:pPr marL="336884" indent="-336884">
              <a:buClrTx/>
              <a:buFont typeface="Arial"/>
              <a:buChar char="•"/>
              <a:defRPr sz="1400"/>
            </a:pPr>
            <a:endParaRPr/>
          </a:p>
        </p:txBody>
      </p:sp>
      <p:sp>
        <p:nvSpPr>
          <p:cNvPr id="108" name="Shape 108"/>
          <p:cNvSpPr/>
          <p:nvPr/>
        </p:nvSpPr>
        <p:spPr>
          <a:xfrm flipV="1">
            <a:off x="57" y="711193"/>
            <a:ext cx="1365443" cy="508006"/>
          </a:xfrm>
          <a:custGeom>
            <a:avLst/>
            <a:gdLst/>
            <a:ahLst/>
            <a:cxnLst>
              <a:cxn ang="0">
                <a:pos x="wd2" y="hd2"/>
              </a:cxn>
              <a:cxn ang="5400000">
                <a:pos x="wd2" y="hd2"/>
              </a:cxn>
              <a:cxn ang="10800000">
                <a:pos x="wd2" y="hd2"/>
              </a:cxn>
              <a:cxn ang="16200000">
                <a:pos x="wd2" y="hd2"/>
              </a:cxn>
            </a:cxnLst>
            <a:rect l="0" t="0" r="r" b="b"/>
            <a:pathLst>
              <a:path w="21563" h="21600" extrusionOk="0">
                <a:moveTo>
                  <a:pt x="21451" y="10139"/>
                </a:moveTo>
                <a:lnTo>
                  <a:pt x="17835" y="406"/>
                </a:lnTo>
                <a:cubicBezTo>
                  <a:pt x="17811" y="339"/>
                  <a:pt x="17781" y="270"/>
                  <a:pt x="17756" y="203"/>
                </a:cubicBezTo>
                <a:cubicBezTo>
                  <a:pt x="17683" y="0"/>
                  <a:pt x="17607" y="0"/>
                  <a:pt x="17531" y="0"/>
                </a:cubicBezTo>
                <a:lnTo>
                  <a:pt x="16099" y="0"/>
                </a:lnTo>
                <a:lnTo>
                  <a:pt x="0" y="134"/>
                </a:lnTo>
                <a:lnTo>
                  <a:pt x="0" y="21600"/>
                </a:lnTo>
                <a:lnTo>
                  <a:pt x="16099" y="21496"/>
                </a:lnTo>
                <a:lnTo>
                  <a:pt x="17531" y="21496"/>
                </a:lnTo>
                <a:cubicBezTo>
                  <a:pt x="17607" y="21496"/>
                  <a:pt x="17683" y="21295"/>
                  <a:pt x="17756" y="21295"/>
                </a:cubicBezTo>
                <a:cubicBezTo>
                  <a:pt x="17756" y="21090"/>
                  <a:pt x="17835" y="21090"/>
                  <a:pt x="17835" y="21090"/>
                </a:cubicBezTo>
                <a:lnTo>
                  <a:pt x="21451" y="11357"/>
                </a:lnTo>
                <a:cubicBezTo>
                  <a:pt x="21600" y="10951"/>
                  <a:pt x="21600" y="10547"/>
                  <a:pt x="21451" y="10139"/>
                </a:cubicBezTo>
                <a:close/>
              </a:path>
            </a:pathLst>
          </a:custGeom>
          <a:solidFill>
            <a:schemeClr val="accent1"/>
          </a:solidFill>
          <a:ln w="12700">
            <a:miter lim="400000"/>
          </a:ln>
        </p:spPr>
        <p:txBody>
          <a:bodyPr lIns="45719" rIns="45719"/>
          <a:lstStyle/>
          <a:p>
            <a:endParaRPr/>
          </a:p>
        </p:txBody>
      </p:sp>
      <p:sp>
        <p:nvSpPr>
          <p:cNvPr id="109" name="Shape 10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16" name="Shape 116"/>
          <p:cNvSpPr>
            <a:spLocks noGrp="1"/>
          </p:cNvSpPr>
          <p:nvPr>
            <p:ph type="title"/>
          </p:nvPr>
        </p:nvSpPr>
        <p:spPr>
          <a:xfrm>
            <a:off x="1942414" y="4800600"/>
            <a:ext cx="6591987" cy="566738"/>
          </a:xfrm>
          <a:prstGeom prst="rect">
            <a:avLst/>
          </a:prstGeom>
        </p:spPr>
        <p:txBody>
          <a:bodyPr anchor="b"/>
          <a:lstStyle>
            <a:lvl1pPr marL="577515" indent="-577515">
              <a:defRPr sz="2400"/>
            </a:lvl1pPr>
          </a:lstStyle>
          <a:p>
            <a:r>
              <a:t>Title Text</a:t>
            </a:r>
          </a:p>
        </p:txBody>
      </p:sp>
      <p:sp>
        <p:nvSpPr>
          <p:cNvPr id="117" name="Shape 117"/>
          <p:cNvSpPr>
            <a:spLocks noGrp="1"/>
          </p:cNvSpPr>
          <p:nvPr>
            <p:ph type="pic" idx="13"/>
          </p:nvPr>
        </p:nvSpPr>
        <p:spPr>
          <a:xfrm>
            <a:off x="1942414" y="634965"/>
            <a:ext cx="6591987" cy="3854971"/>
          </a:xfrm>
          <a:prstGeom prst="rect">
            <a:avLst/>
          </a:prstGeom>
        </p:spPr>
        <p:txBody>
          <a:bodyPr lIns="91439" rIns="91439">
            <a:noAutofit/>
          </a:bodyPr>
          <a:lstStyle/>
          <a:p>
            <a:endParaRPr/>
          </a:p>
        </p:txBody>
      </p:sp>
      <p:sp>
        <p:nvSpPr>
          <p:cNvPr id="118" name="Shape 118"/>
          <p:cNvSpPr>
            <a:spLocks noGrp="1"/>
          </p:cNvSpPr>
          <p:nvPr>
            <p:ph type="body" sz="quarter" idx="1"/>
          </p:nvPr>
        </p:nvSpPr>
        <p:spPr>
          <a:xfrm>
            <a:off x="1942414" y="5367337"/>
            <a:ext cx="6591987" cy="493713"/>
          </a:xfrm>
          <a:prstGeom prst="rect">
            <a:avLst/>
          </a:prstGeom>
        </p:spPr>
        <p:txBody>
          <a:bodyPr/>
          <a:lstStyle>
            <a:lvl1pPr marL="288757" indent="-288757">
              <a:buClrTx/>
              <a:buFont typeface="Arial"/>
              <a:buChar char="•"/>
              <a:defRPr sz="1200"/>
            </a:lvl1pPr>
            <a:lvl2pPr marL="457200" indent="0">
              <a:buClrTx/>
              <a:buFont typeface="Arial"/>
              <a:buChar char="•"/>
              <a:defRPr sz="1200"/>
            </a:lvl2pPr>
            <a:lvl3pPr marL="914400" indent="0">
              <a:buClrTx/>
              <a:buFont typeface="Arial"/>
              <a:buChar char="•"/>
              <a:defRPr sz="1200"/>
            </a:lvl3pPr>
            <a:lvl4pPr marL="1371600" indent="0">
              <a:buClrTx/>
              <a:buFont typeface="Arial"/>
              <a:buChar char="•"/>
              <a:defRPr sz="1200"/>
            </a:lvl4pPr>
            <a:lvl5pPr marL="1828800" indent="0">
              <a:buClrTx/>
              <a:buFont typeface="Arial"/>
              <a:buChar char="•"/>
              <a:defRPr sz="1200"/>
            </a:lvl5pPr>
          </a:lstStyle>
          <a:p>
            <a:r>
              <a:t>Body Level One</a:t>
            </a:r>
          </a:p>
          <a:p>
            <a:pPr lvl="1"/>
            <a:r>
              <a:t>Body Level Two</a:t>
            </a:r>
          </a:p>
          <a:p>
            <a:pPr lvl="2"/>
            <a:r>
              <a:t>Body Level Three</a:t>
            </a:r>
          </a:p>
          <a:p>
            <a:pPr lvl="3"/>
            <a:r>
              <a:t>Body Level Four</a:t>
            </a:r>
          </a:p>
          <a:p>
            <a:pPr lvl="4"/>
            <a:r>
              <a:t>Body Level Five</a:t>
            </a:r>
          </a:p>
        </p:txBody>
      </p:sp>
      <p:sp>
        <p:nvSpPr>
          <p:cNvPr id="119" name="Shape 119"/>
          <p:cNvSpPr/>
          <p:nvPr/>
        </p:nvSpPr>
        <p:spPr>
          <a:xfrm flipV="1">
            <a:off x="57" y="4910659"/>
            <a:ext cx="1365443" cy="508006"/>
          </a:xfrm>
          <a:custGeom>
            <a:avLst/>
            <a:gdLst/>
            <a:ahLst/>
            <a:cxnLst>
              <a:cxn ang="0">
                <a:pos x="wd2" y="hd2"/>
              </a:cxn>
              <a:cxn ang="5400000">
                <a:pos x="wd2" y="hd2"/>
              </a:cxn>
              <a:cxn ang="10800000">
                <a:pos x="wd2" y="hd2"/>
              </a:cxn>
              <a:cxn ang="16200000">
                <a:pos x="wd2" y="hd2"/>
              </a:cxn>
            </a:cxnLst>
            <a:rect l="0" t="0" r="r" b="b"/>
            <a:pathLst>
              <a:path w="21563" h="21600" extrusionOk="0">
                <a:moveTo>
                  <a:pt x="21451" y="10139"/>
                </a:moveTo>
                <a:lnTo>
                  <a:pt x="17835" y="406"/>
                </a:lnTo>
                <a:cubicBezTo>
                  <a:pt x="17811" y="339"/>
                  <a:pt x="17781" y="270"/>
                  <a:pt x="17756" y="203"/>
                </a:cubicBezTo>
                <a:cubicBezTo>
                  <a:pt x="17683" y="0"/>
                  <a:pt x="17607" y="0"/>
                  <a:pt x="17531" y="0"/>
                </a:cubicBezTo>
                <a:lnTo>
                  <a:pt x="16099" y="0"/>
                </a:lnTo>
                <a:lnTo>
                  <a:pt x="0" y="134"/>
                </a:lnTo>
                <a:lnTo>
                  <a:pt x="0" y="21600"/>
                </a:lnTo>
                <a:lnTo>
                  <a:pt x="16099" y="21496"/>
                </a:lnTo>
                <a:lnTo>
                  <a:pt x="17531" y="21496"/>
                </a:lnTo>
                <a:cubicBezTo>
                  <a:pt x="17607" y="21496"/>
                  <a:pt x="17683" y="21295"/>
                  <a:pt x="17756" y="21295"/>
                </a:cubicBezTo>
                <a:cubicBezTo>
                  <a:pt x="17756" y="21090"/>
                  <a:pt x="17835" y="21090"/>
                  <a:pt x="17835" y="21090"/>
                </a:cubicBezTo>
                <a:lnTo>
                  <a:pt x="21451" y="11357"/>
                </a:lnTo>
                <a:cubicBezTo>
                  <a:pt x="21600" y="10951"/>
                  <a:pt x="21600" y="10547"/>
                  <a:pt x="21451" y="10139"/>
                </a:cubicBezTo>
                <a:close/>
              </a:path>
            </a:pathLst>
          </a:custGeom>
          <a:solidFill>
            <a:schemeClr val="accent1"/>
          </a:solidFill>
          <a:ln w="12700">
            <a:miter lim="400000"/>
          </a:ln>
        </p:spPr>
        <p:txBody>
          <a:bodyPr lIns="45719" rIns="45719"/>
          <a:lstStyle/>
          <a:p>
            <a:endParaRPr/>
          </a:p>
        </p:txBody>
      </p:sp>
      <p:sp>
        <p:nvSpPr>
          <p:cNvPr id="120" name="Shape 120"/>
          <p:cNvSpPr>
            <a:spLocks noGrp="1"/>
          </p:cNvSpPr>
          <p:nvPr>
            <p:ph type="sldNum" sz="quarter" idx="2"/>
          </p:nvPr>
        </p:nvSpPr>
        <p:spPr>
          <a:xfrm>
            <a:off x="229269" y="4967530"/>
            <a:ext cx="866937" cy="396241"/>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DFE8C4"/>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4" name="Group 14"/>
          <p:cNvGrpSpPr/>
          <p:nvPr/>
        </p:nvGrpSpPr>
        <p:grpSpPr>
          <a:xfrm>
            <a:off x="1" y="228600"/>
            <a:ext cx="1981201" cy="6638629"/>
            <a:chOff x="0" y="0"/>
            <a:chExt cx="1981200" cy="6638628"/>
          </a:xfrm>
        </p:grpSpPr>
        <p:sp>
          <p:nvSpPr>
            <p:cNvPr id="2" name="Shape 2"/>
            <p:cNvSpPr/>
            <p:nvPr/>
          </p:nvSpPr>
          <p:spPr>
            <a:xfrm>
              <a:off x="0" y="2346443"/>
              <a:ext cx="69925" cy="6262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 name="Shape 3"/>
            <p:cNvSpPr/>
            <p:nvPr/>
          </p:nvSpPr>
          <p:spPr>
            <a:xfrm>
              <a:off x="89348" y="2927929"/>
              <a:ext cx="449333" cy="2322216"/>
            </a:xfrm>
            <a:custGeom>
              <a:avLst/>
              <a:gdLst/>
              <a:ahLst/>
              <a:cxnLst>
                <a:cxn ang="0">
                  <a:pos x="wd2" y="hd2"/>
                </a:cxn>
                <a:cxn ang="5400000">
                  <a:pos x="wd2" y="hd2"/>
                </a:cxn>
                <a:cxn ang="10800000">
                  <a:pos x="wd2" y="hd2"/>
                </a:cxn>
                <a:cxn ang="16200000">
                  <a:pos x="wd2" y="hd2"/>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4" name="Shape 4"/>
            <p:cNvSpPr/>
            <p:nvPr/>
          </p:nvSpPr>
          <p:spPr>
            <a:xfrm>
              <a:off x="560692" y="5218460"/>
              <a:ext cx="423435" cy="1420167"/>
            </a:xfrm>
            <a:custGeom>
              <a:avLst/>
              <a:gdLst/>
              <a:ahLst/>
              <a:cxnLst>
                <a:cxn ang="0">
                  <a:pos x="wd2" y="hd2"/>
                </a:cxn>
                <a:cxn ang="5400000">
                  <a:pos x="wd2" y="hd2"/>
                </a:cxn>
                <a:cxn ang="10800000">
                  <a:pos x="wd2" y="hd2"/>
                </a:cxn>
                <a:cxn ang="16200000">
                  <a:pos x="wd2" y="hd2"/>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5" name="Shape 5"/>
            <p:cNvSpPr/>
            <p:nvPr/>
          </p:nvSpPr>
          <p:spPr>
            <a:xfrm>
              <a:off x="666874" y="6275199"/>
              <a:ext cx="119132" cy="363430"/>
            </a:xfrm>
            <a:custGeom>
              <a:avLst/>
              <a:gdLst/>
              <a:ahLst/>
              <a:cxnLst>
                <a:cxn ang="0">
                  <a:pos x="wd2" y="hd2"/>
                </a:cxn>
                <a:cxn ang="5400000">
                  <a:pos x="wd2" y="hd2"/>
                </a:cxn>
                <a:cxn ang="10800000">
                  <a:pos x="wd2" y="hd2"/>
                </a:cxn>
                <a:cxn ang="16200000">
                  <a:pos x="wd2" y="hd2"/>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6" name="Shape 6"/>
            <p:cNvSpPr/>
            <p:nvPr/>
          </p:nvSpPr>
          <p:spPr>
            <a:xfrm>
              <a:off x="69924" y="2972659"/>
              <a:ext cx="571053" cy="3328633"/>
            </a:xfrm>
            <a:custGeom>
              <a:avLst/>
              <a:gdLst/>
              <a:ahLst/>
              <a:cxnLst>
                <a:cxn ang="0">
                  <a:pos x="wd2" y="hd2"/>
                </a:cxn>
                <a:cxn ang="5400000">
                  <a:pos x="wd2" y="hd2"/>
                </a:cxn>
                <a:cxn ang="10800000">
                  <a:pos x="wd2" y="hd2"/>
                </a:cxn>
                <a:cxn ang="16200000">
                  <a:pos x="wd2" y="hd2"/>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7" name="Shape 7"/>
            <p:cNvSpPr/>
            <p:nvPr/>
          </p:nvSpPr>
          <p:spPr>
            <a:xfrm>
              <a:off x="18152" y="0"/>
              <a:ext cx="71197" cy="2927930"/>
            </a:xfrm>
            <a:custGeom>
              <a:avLst/>
              <a:gdLst/>
              <a:ahLst/>
              <a:cxnLst>
                <a:cxn ang="0">
                  <a:pos x="wd2" y="hd2"/>
                </a:cxn>
                <a:cxn ang="5400000">
                  <a:pos x="wd2" y="hd2"/>
                </a:cxn>
                <a:cxn ang="10800000">
                  <a:pos x="wd2" y="hd2"/>
                </a:cxn>
                <a:cxn ang="16200000">
                  <a:pos x="wd2" y="hd2"/>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8" name="Shape 8"/>
            <p:cNvSpPr/>
            <p:nvPr/>
          </p:nvSpPr>
          <p:spPr>
            <a:xfrm>
              <a:off x="54385" y="2715463"/>
              <a:ext cx="54387" cy="4938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9" name="Shape 9"/>
            <p:cNvSpPr/>
            <p:nvPr/>
          </p:nvSpPr>
          <p:spPr>
            <a:xfrm>
              <a:off x="534794" y="5250144"/>
              <a:ext cx="132081" cy="10250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10" name="Shape 10"/>
            <p:cNvSpPr/>
            <p:nvPr/>
          </p:nvSpPr>
          <p:spPr>
            <a:xfrm>
              <a:off x="538679" y="1170426"/>
              <a:ext cx="1442522" cy="4048035"/>
            </a:xfrm>
            <a:custGeom>
              <a:avLst/>
              <a:gdLst/>
              <a:ahLst/>
              <a:cxnLst>
                <a:cxn ang="0">
                  <a:pos x="wd2" y="hd2"/>
                </a:cxn>
                <a:cxn ang="5400000">
                  <a:pos x="wd2" y="hd2"/>
                </a:cxn>
                <a:cxn ang="10800000">
                  <a:pos x="wd2" y="hd2"/>
                </a:cxn>
                <a:cxn ang="16200000">
                  <a:pos x="wd2" y="hd2"/>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11" name="Shape 11"/>
            <p:cNvSpPr/>
            <p:nvPr/>
          </p:nvSpPr>
          <p:spPr>
            <a:xfrm>
              <a:off x="640976" y="6301291"/>
              <a:ext cx="112658" cy="3373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12" name="Shape 12"/>
            <p:cNvSpPr/>
            <p:nvPr/>
          </p:nvSpPr>
          <p:spPr>
            <a:xfrm>
              <a:off x="534794" y="5130865"/>
              <a:ext cx="25899" cy="221786"/>
            </a:xfrm>
            <a:custGeom>
              <a:avLst/>
              <a:gdLst/>
              <a:ahLst/>
              <a:cxnLst>
                <a:cxn ang="0">
                  <a:pos x="wd2" y="hd2"/>
                </a:cxn>
                <a:cxn ang="5400000">
                  <a:pos x="wd2" y="hd2"/>
                </a:cxn>
                <a:cxn ang="10800000">
                  <a:pos x="wd2" y="hd2"/>
                </a:cxn>
                <a:cxn ang="16200000">
                  <a:pos x="wd2" y="hd2"/>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13" name="Shape 13"/>
            <p:cNvSpPr/>
            <p:nvPr/>
          </p:nvSpPr>
          <p:spPr>
            <a:xfrm>
              <a:off x="590475" y="6016138"/>
              <a:ext cx="165748" cy="622489"/>
            </a:xfrm>
            <a:custGeom>
              <a:avLst/>
              <a:gdLst/>
              <a:ahLst/>
              <a:cxnLst>
                <a:cxn ang="0">
                  <a:pos x="wd2" y="hd2"/>
                </a:cxn>
                <a:cxn ang="5400000">
                  <a:pos x="wd2" y="hd2"/>
                </a:cxn>
                <a:cxn ang="10800000">
                  <a:pos x="wd2" y="hd2"/>
                </a:cxn>
                <a:cxn ang="16200000">
                  <a:pos x="wd2" y="hd2"/>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grpSp>
      <p:grpSp>
        <p:nvGrpSpPr>
          <p:cNvPr id="27" name="Group 27"/>
          <p:cNvGrpSpPr/>
          <p:nvPr/>
        </p:nvGrpSpPr>
        <p:grpSpPr>
          <a:xfrm>
            <a:off x="20421" y="285"/>
            <a:ext cx="1952272" cy="6852968"/>
            <a:chOff x="0" y="0"/>
            <a:chExt cx="1952271" cy="6852967"/>
          </a:xfrm>
        </p:grpSpPr>
        <p:sp>
          <p:nvSpPr>
            <p:cNvPr id="15" name="Shape 15"/>
            <p:cNvSpPr/>
            <p:nvPr/>
          </p:nvSpPr>
          <p:spPr>
            <a:xfrm>
              <a:off x="0" y="0"/>
              <a:ext cx="409501" cy="4401042"/>
            </a:xfrm>
            <a:custGeom>
              <a:avLst/>
              <a:gdLst/>
              <a:ahLst/>
              <a:cxnLst>
                <a:cxn ang="0">
                  <a:pos x="wd2" y="hd2"/>
                </a:cxn>
                <a:cxn ang="5400000">
                  <a:pos x="wd2" y="hd2"/>
                </a:cxn>
                <a:cxn ang="10800000">
                  <a:pos x="wd2" y="hd2"/>
                </a:cxn>
                <a:cxn ang="16200000">
                  <a:pos x="wd2" y="hd2"/>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6" name="Shape 16"/>
            <p:cNvSpPr/>
            <p:nvPr/>
          </p:nvSpPr>
          <p:spPr>
            <a:xfrm>
              <a:off x="433309" y="4316188"/>
              <a:ext cx="350776" cy="1580698"/>
            </a:xfrm>
            <a:custGeom>
              <a:avLst/>
              <a:gdLst/>
              <a:ahLst/>
              <a:cxnLst>
                <a:cxn ang="0">
                  <a:pos x="wd2" y="hd2"/>
                </a:cxn>
                <a:cxn ang="5400000">
                  <a:pos x="wd2" y="hd2"/>
                </a:cxn>
                <a:cxn ang="10800000">
                  <a:pos x="wd2" y="hd2"/>
                </a:cxn>
                <a:cxn ang="16200000">
                  <a:pos x="wd2" y="hd2"/>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7" name="Shape 17"/>
            <p:cNvSpPr/>
            <p:nvPr/>
          </p:nvSpPr>
          <p:spPr>
            <a:xfrm>
              <a:off x="811066" y="5862397"/>
              <a:ext cx="357124" cy="990571"/>
            </a:xfrm>
            <a:custGeom>
              <a:avLst/>
              <a:gdLst/>
              <a:ahLst/>
              <a:cxnLst>
                <a:cxn ang="0">
                  <a:pos x="wd2" y="hd2"/>
                </a:cxn>
                <a:cxn ang="5400000">
                  <a:pos x="wd2" y="hd2"/>
                </a:cxn>
                <a:cxn ang="10800000">
                  <a:pos x="wd2" y="hd2"/>
                </a:cxn>
                <a:cxn ang="16200000">
                  <a:pos x="wd2" y="hd2"/>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8" name="Shape 18"/>
            <p:cNvSpPr/>
            <p:nvPr/>
          </p:nvSpPr>
          <p:spPr>
            <a:xfrm>
              <a:off x="409500" y="4364089"/>
              <a:ext cx="457119" cy="2235968"/>
            </a:xfrm>
            <a:custGeom>
              <a:avLst/>
              <a:gdLst/>
              <a:ahLst/>
              <a:cxnLst>
                <a:cxn ang="0">
                  <a:pos x="wd2" y="hd2"/>
                </a:cxn>
                <a:cxn ang="5400000">
                  <a:pos x="wd2" y="hd2"/>
                </a:cxn>
                <a:cxn ang="10800000">
                  <a:pos x="wd2" y="hd2"/>
                </a:cxn>
                <a:cxn ang="16200000">
                  <a:pos x="wd2" y="hd2"/>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9" name="Shape 19"/>
            <p:cNvSpPr/>
            <p:nvPr/>
          </p:nvSpPr>
          <p:spPr>
            <a:xfrm>
              <a:off x="368068" y="1288916"/>
              <a:ext cx="141428" cy="3027273"/>
            </a:xfrm>
            <a:custGeom>
              <a:avLst/>
              <a:gdLst/>
              <a:ahLst/>
              <a:cxnLst>
                <a:cxn ang="0">
                  <a:pos x="wd2" y="hd2"/>
                </a:cxn>
                <a:cxn ang="5400000">
                  <a:pos x="wd2" y="hd2"/>
                </a:cxn>
                <a:cxn ang="10800000">
                  <a:pos x="wd2" y="hd2"/>
                </a:cxn>
                <a:cxn ang="16200000">
                  <a:pos x="wd2" y="hd2"/>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0" name="Shape 20"/>
            <p:cNvSpPr/>
            <p:nvPr/>
          </p:nvSpPr>
          <p:spPr>
            <a:xfrm>
              <a:off x="898362" y="6571315"/>
              <a:ext cx="111106" cy="281653"/>
            </a:xfrm>
            <a:custGeom>
              <a:avLst/>
              <a:gdLst/>
              <a:ahLst/>
              <a:cxnLst>
                <a:cxn ang="0">
                  <a:pos x="wd2" y="hd2"/>
                </a:cxn>
                <a:cxn ang="5400000">
                  <a:pos x="wd2" y="hd2"/>
                </a:cxn>
                <a:cxn ang="10800000">
                  <a:pos x="wd2" y="hd2"/>
                </a:cxn>
                <a:cxn ang="16200000">
                  <a:pos x="wd2" y="hd2"/>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1" name="Shape 21"/>
            <p:cNvSpPr/>
            <p:nvPr/>
          </p:nvSpPr>
          <p:spPr>
            <a:xfrm>
              <a:off x="393628" y="4107345"/>
              <a:ext cx="68252" cy="511573"/>
            </a:xfrm>
            <a:custGeom>
              <a:avLst/>
              <a:gdLst/>
              <a:ahLst/>
              <a:cxnLst>
                <a:cxn ang="0">
                  <a:pos x="wd2" y="hd2"/>
                </a:cxn>
                <a:cxn ang="5400000">
                  <a:pos x="wd2" y="hd2"/>
                </a:cxn>
                <a:cxn ang="10800000">
                  <a:pos x="wd2" y="hd2"/>
                </a:cxn>
                <a:cxn ang="16200000">
                  <a:pos x="wd2" y="hd2"/>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2" name="Shape 22"/>
            <p:cNvSpPr/>
            <p:nvPr/>
          </p:nvSpPr>
          <p:spPr>
            <a:xfrm>
              <a:off x="784083" y="3145516"/>
              <a:ext cx="1168189" cy="2716882"/>
            </a:xfrm>
            <a:custGeom>
              <a:avLst/>
              <a:gdLst/>
              <a:ahLst/>
              <a:cxnLst>
                <a:cxn ang="0">
                  <a:pos x="wd2" y="hd2"/>
                </a:cxn>
                <a:cxn ang="5400000">
                  <a:pos x="wd2" y="hd2"/>
                </a:cxn>
                <a:cxn ang="10800000">
                  <a:pos x="wd2" y="hd2"/>
                </a:cxn>
                <a:cxn ang="16200000">
                  <a:pos x="wd2" y="hd2"/>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3" name="Shape 23"/>
            <p:cNvSpPr/>
            <p:nvPr/>
          </p:nvSpPr>
          <p:spPr>
            <a:xfrm>
              <a:off x="866618" y="6600055"/>
              <a:ext cx="99996" cy="252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4" name="Shape 24"/>
            <p:cNvSpPr/>
            <p:nvPr/>
          </p:nvSpPr>
          <p:spPr>
            <a:xfrm>
              <a:off x="784083" y="5896885"/>
              <a:ext cx="114280" cy="6744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5" name="Shape 25"/>
            <p:cNvSpPr/>
            <p:nvPr/>
          </p:nvSpPr>
          <p:spPr>
            <a:xfrm>
              <a:off x="784083" y="5772344"/>
              <a:ext cx="31745" cy="228005"/>
            </a:xfrm>
            <a:custGeom>
              <a:avLst/>
              <a:gdLst/>
              <a:ahLst/>
              <a:cxnLst>
                <a:cxn ang="0">
                  <a:pos x="wd2" y="hd2"/>
                </a:cxn>
                <a:cxn ang="5400000">
                  <a:pos x="wd2" y="hd2"/>
                </a:cxn>
                <a:cxn ang="10800000">
                  <a:pos x="wd2" y="hd2"/>
                </a:cxn>
                <a:cxn ang="16200000">
                  <a:pos x="wd2" y="hd2"/>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6" name="Shape 26"/>
            <p:cNvSpPr/>
            <p:nvPr/>
          </p:nvSpPr>
          <p:spPr>
            <a:xfrm>
              <a:off x="811066" y="6322236"/>
              <a:ext cx="174594" cy="530732"/>
            </a:xfrm>
            <a:custGeom>
              <a:avLst/>
              <a:gdLst/>
              <a:ahLst/>
              <a:cxnLst>
                <a:cxn ang="0">
                  <a:pos x="wd2" y="hd2"/>
                </a:cxn>
                <a:cxn ang="5400000">
                  <a:pos x="wd2" y="hd2"/>
                </a:cxn>
                <a:cxn ang="10800000">
                  <a:pos x="wd2" y="hd2"/>
                </a:cxn>
                <a:cxn ang="16200000">
                  <a:pos x="wd2" y="hd2"/>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grpSp>
      <p:sp>
        <p:nvSpPr>
          <p:cNvPr id="28" name="Shape 28"/>
          <p:cNvSpPr/>
          <p:nvPr/>
        </p:nvSpPr>
        <p:spPr>
          <a:xfrm>
            <a:off x="-1" y="0"/>
            <a:ext cx="182882" cy="6858000"/>
          </a:xfrm>
          <a:prstGeom prst="rect">
            <a:avLst/>
          </a:prstGeom>
          <a:solidFill>
            <a:srgbClr val="766F54"/>
          </a:solidFill>
          <a:ln w="12700">
            <a:miter lim="400000"/>
          </a:ln>
        </p:spPr>
        <p:txBody>
          <a:bodyPr lIns="45719" rIns="45719"/>
          <a:lstStyle/>
          <a:p>
            <a:endParaRPr/>
          </a:p>
        </p:txBody>
      </p:sp>
      <p:sp>
        <p:nvSpPr>
          <p:cNvPr id="29" name="Shape 29"/>
          <p:cNvSpPr>
            <a:spLocks noGrp="1"/>
          </p:cNvSpPr>
          <p:nvPr>
            <p:ph type="sldNum" sz="quarter" idx="2"/>
          </p:nvPr>
        </p:nvSpPr>
        <p:spPr>
          <a:xfrm>
            <a:off x="690413" y="770291"/>
            <a:ext cx="405793" cy="400110"/>
          </a:xfrm>
          <a:prstGeom prst="rect">
            <a:avLst/>
          </a:prstGeom>
          <a:ln w="12700">
            <a:miter lim="400000"/>
          </a:ln>
        </p:spPr>
        <p:txBody>
          <a:bodyPr wrap="none" lIns="45719" rIns="45719" anchor="ctr">
            <a:spAutoFit/>
          </a:bodyPr>
          <a:lstStyle>
            <a:lvl1pPr marL="481263" indent="-481263" algn="r">
              <a:defRPr sz="2000">
                <a:solidFill>
                  <a:srgbClr val="FEFFFF"/>
                </a:solidFill>
              </a:defRPr>
            </a:lvl1pPr>
          </a:lstStyle>
          <a:p>
            <a:pPr marL="0" indent="0">
              <a:buFont typeface="Arial"/>
              <a:buNone/>
            </a:pPr>
            <a:fld id="{86CB4B4D-7CA3-9044-876B-883B54F8677D}" type="slidenum">
              <a:rPr lang="uk-UA" smtClean="0"/>
              <a:pPr marL="0" indent="0">
                <a:buFont typeface="Arial"/>
                <a:buNone/>
              </a:pPr>
              <a:t>‹#›</a:t>
            </a:fld>
            <a:endParaRPr lang="uk-UA" dirty="0"/>
          </a:p>
        </p:txBody>
      </p:sp>
      <p:sp>
        <p:nvSpPr>
          <p:cNvPr id="30" name="Shape 30"/>
          <p:cNvSpPr>
            <a:spLocks noGrp="1"/>
          </p:cNvSpPr>
          <p:nvPr>
            <p:ph type="title"/>
          </p:nvPr>
        </p:nvSpPr>
        <p:spPr>
          <a:xfrm>
            <a:off x="457200" y="274637"/>
            <a:ext cx="8229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rPr dirty="0"/>
              <a:t>Title Text</a:t>
            </a:r>
          </a:p>
        </p:txBody>
      </p:sp>
      <p:sp>
        <p:nvSpPr>
          <p:cNvPr id="31" name="Shape 31"/>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xmlns:p14="http://schemas.microsoft.com/office/powerpoint/2010/main" spd="med"/>
  <p:txStyles>
    <p:titleStyle>
      <a:lvl1pPr marL="0" marR="0" indent="0" algn="l" defTabSz="457200" rtl="0" latinLnBrk="0">
        <a:lnSpc>
          <a:spcPct val="100000"/>
        </a:lnSpc>
        <a:spcBef>
          <a:spcPts val="0"/>
        </a:spcBef>
        <a:spcAft>
          <a:spcPts val="0"/>
        </a:spcAft>
        <a:buClrTx/>
        <a:buSzPct val="100000"/>
        <a:buFont typeface="Arial"/>
        <a:buNone/>
        <a:tabLst/>
        <a:defRPr sz="3600" b="0" i="0" u="none" strike="noStrike" cap="none" spc="0" baseline="0">
          <a:ln>
            <a:noFill/>
          </a:ln>
          <a:solidFill>
            <a:srgbClr val="262626"/>
          </a:solidFill>
          <a:uFillTx/>
          <a:latin typeface="Century Gothic"/>
          <a:ea typeface="Century Gothic"/>
          <a:cs typeface="Century Gothic"/>
          <a:sym typeface="Century Gothic"/>
        </a:defRPr>
      </a:lvl1pPr>
      <a:lvl2pPr marL="0" marR="0" indent="0" algn="l" defTabSz="457200" rtl="0" latinLnBrk="0">
        <a:lnSpc>
          <a:spcPct val="100000"/>
        </a:lnSpc>
        <a:spcBef>
          <a:spcPts val="0"/>
        </a:spcBef>
        <a:spcAft>
          <a:spcPts val="0"/>
        </a:spcAft>
        <a:buClrTx/>
        <a:buSzPct val="100000"/>
        <a:buFont typeface="Arial"/>
        <a:buChar char="•"/>
        <a:tabLst/>
        <a:defRPr sz="3600" b="0" i="0" u="none" strike="noStrike" cap="none" spc="0" baseline="0">
          <a:ln>
            <a:noFill/>
          </a:ln>
          <a:solidFill>
            <a:srgbClr val="262626"/>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Pct val="100000"/>
        <a:buFont typeface="Arial"/>
        <a:buChar char="•"/>
        <a:tabLst/>
        <a:defRPr sz="3600" b="0" i="0" u="none" strike="noStrike" cap="none" spc="0" baseline="0">
          <a:ln>
            <a:noFill/>
          </a:ln>
          <a:solidFill>
            <a:srgbClr val="262626"/>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Pct val="100000"/>
        <a:buFont typeface="Arial"/>
        <a:buChar char="•"/>
        <a:tabLst/>
        <a:defRPr sz="3600" b="0" i="0" u="none" strike="noStrike" cap="none" spc="0" baseline="0">
          <a:ln>
            <a:noFill/>
          </a:ln>
          <a:solidFill>
            <a:srgbClr val="262626"/>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Pct val="100000"/>
        <a:buFont typeface="Arial"/>
        <a:buChar char="•"/>
        <a:tabLst/>
        <a:defRPr sz="3600" b="0" i="0" u="none" strike="noStrike" cap="none" spc="0" baseline="0">
          <a:ln>
            <a:noFill/>
          </a:ln>
          <a:solidFill>
            <a:srgbClr val="262626"/>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Pct val="100000"/>
        <a:buFont typeface="Arial"/>
        <a:buChar char="•"/>
        <a:tabLst/>
        <a:defRPr sz="3600" b="0" i="0" u="none" strike="noStrike" cap="none" spc="0" baseline="0">
          <a:ln>
            <a:noFill/>
          </a:ln>
          <a:solidFill>
            <a:srgbClr val="262626"/>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Pct val="100000"/>
        <a:buFont typeface="Arial"/>
        <a:buChar char="•"/>
        <a:tabLst/>
        <a:defRPr sz="3600" b="0" i="0" u="none" strike="noStrike" cap="none" spc="0" baseline="0">
          <a:ln>
            <a:noFill/>
          </a:ln>
          <a:solidFill>
            <a:srgbClr val="262626"/>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Pct val="100000"/>
        <a:buFont typeface="Arial"/>
        <a:buChar char="•"/>
        <a:tabLst/>
        <a:defRPr sz="3600" b="0" i="0" u="none" strike="noStrike" cap="none" spc="0" baseline="0">
          <a:ln>
            <a:noFill/>
          </a:ln>
          <a:solidFill>
            <a:srgbClr val="262626"/>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Pct val="100000"/>
        <a:buFont typeface="Arial"/>
        <a:buChar char="•"/>
        <a:tabLst/>
        <a:defRPr sz="3600" b="0" i="0" u="none" strike="noStrike" cap="none" spc="0" baseline="0">
          <a:ln>
            <a:noFill/>
          </a:ln>
          <a:solidFill>
            <a:srgbClr val="262626"/>
          </a:solidFill>
          <a:uFillTx/>
          <a:latin typeface="Century Gothic"/>
          <a:ea typeface="Century Gothic"/>
          <a:cs typeface="Century Gothic"/>
          <a:sym typeface="Century Gothic"/>
        </a:defRPr>
      </a:lvl9pPr>
    </p:titleStyle>
    <p:bodyStyle>
      <a:lvl1pPr marL="342900" marR="0" indent="-342900" algn="l" defTabSz="457200" rtl="0" latinLnBrk="0">
        <a:lnSpc>
          <a:spcPct val="100000"/>
        </a:lnSpc>
        <a:spcBef>
          <a:spcPts val="1000"/>
        </a:spcBef>
        <a:spcAft>
          <a:spcPts val="0"/>
        </a:spcAft>
        <a:buClr>
          <a:schemeClr val="accent1"/>
        </a:buClr>
        <a:buSzPct val="100000"/>
        <a:buFont typeface="Wingdings 3"/>
        <a:buChar char=""/>
        <a:tabLst/>
        <a:defRPr sz="1800" b="0" i="0" u="none" strike="noStrike" cap="none" spc="0" baseline="0">
          <a:ln>
            <a:noFill/>
          </a:ln>
          <a:solidFill>
            <a:srgbClr val="404040"/>
          </a:solidFill>
          <a:uFillTx/>
          <a:latin typeface="Century Gothic"/>
          <a:ea typeface="Century Gothic"/>
          <a:cs typeface="Century Gothic"/>
          <a:sym typeface="Century Gothic"/>
        </a:defRPr>
      </a:lvl1pPr>
      <a:lvl2pPr marL="778668" marR="0" indent="-321468" algn="l" defTabSz="457200" rtl="0" latinLnBrk="0">
        <a:lnSpc>
          <a:spcPct val="100000"/>
        </a:lnSpc>
        <a:spcBef>
          <a:spcPts val="1000"/>
        </a:spcBef>
        <a:spcAft>
          <a:spcPts val="0"/>
        </a:spcAft>
        <a:buClr>
          <a:schemeClr val="accent1"/>
        </a:buClr>
        <a:buSzPct val="100000"/>
        <a:buFont typeface="Wingdings 3"/>
        <a:buChar char=""/>
        <a:tabLst/>
        <a:defRPr sz="1800" b="0" i="0" u="none" strike="noStrike" cap="none" spc="0" baseline="0">
          <a:ln>
            <a:noFill/>
          </a:ln>
          <a:solidFill>
            <a:srgbClr val="404040"/>
          </a:solidFill>
          <a:uFillTx/>
          <a:latin typeface="Century Gothic"/>
          <a:ea typeface="Century Gothic"/>
          <a:cs typeface="Century Gothic"/>
          <a:sym typeface="Century Gothic"/>
        </a:defRPr>
      </a:lvl2pPr>
      <a:lvl3pPr marL="1208314" marR="0" indent="-293914" algn="l" defTabSz="457200" rtl="0" latinLnBrk="0">
        <a:lnSpc>
          <a:spcPct val="100000"/>
        </a:lnSpc>
        <a:spcBef>
          <a:spcPts val="1000"/>
        </a:spcBef>
        <a:spcAft>
          <a:spcPts val="0"/>
        </a:spcAft>
        <a:buClr>
          <a:schemeClr val="accent1"/>
        </a:buClr>
        <a:buSzPct val="100000"/>
        <a:buFont typeface="Wingdings 3"/>
        <a:buChar char=""/>
        <a:tabLst/>
        <a:defRPr sz="1800" b="0" i="0" u="none" strike="noStrike" cap="none" spc="0" baseline="0">
          <a:ln>
            <a:noFill/>
          </a:ln>
          <a:solidFill>
            <a:srgbClr val="404040"/>
          </a:solidFill>
          <a:uFillTx/>
          <a:latin typeface="Century Gothic"/>
          <a:ea typeface="Century Gothic"/>
          <a:cs typeface="Century Gothic"/>
          <a:sym typeface="Century Gothic"/>
        </a:defRPr>
      </a:lvl3pPr>
      <a:lvl4pPr marL="1714500" marR="0" indent="-342900" algn="l" defTabSz="457200" rtl="0" latinLnBrk="0">
        <a:lnSpc>
          <a:spcPct val="100000"/>
        </a:lnSpc>
        <a:spcBef>
          <a:spcPts val="1000"/>
        </a:spcBef>
        <a:spcAft>
          <a:spcPts val="0"/>
        </a:spcAft>
        <a:buClr>
          <a:schemeClr val="accent1"/>
        </a:buClr>
        <a:buSzPct val="100000"/>
        <a:buFont typeface="Wingdings 3"/>
        <a:buChar char=""/>
        <a:tabLst/>
        <a:defRPr sz="1800" b="0" i="0" u="none" strike="noStrike" cap="none" spc="0" baseline="0">
          <a:ln>
            <a:noFill/>
          </a:ln>
          <a:solidFill>
            <a:srgbClr val="404040"/>
          </a:solidFill>
          <a:uFillTx/>
          <a:latin typeface="Century Gothic"/>
          <a:ea typeface="Century Gothic"/>
          <a:cs typeface="Century Gothic"/>
          <a:sym typeface="Century Gothic"/>
        </a:defRPr>
      </a:lvl4pPr>
      <a:lvl5pPr marL="2171700" marR="0" indent="-342900" algn="l" defTabSz="457200" rtl="0" latinLnBrk="0">
        <a:lnSpc>
          <a:spcPct val="100000"/>
        </a:lnSpc>
        <a:spcBef>
          <a:spcPts val="1000"/>
        </a:spcBef>
        <a:spcAft>
          <a:spcPts val="0"/>
        </a:spcAft>
        <a:buClr>
          <a:schemeClr val="accent1"/>
        </a:buClr>
        <a:buSzPct val="100000"/>
        <a:buFont typeface="Wingdings 3"/>
        <a:buChar char=""/>
        <a:tabLst/>
        <a:defRPr sz="1800" b="0" i="0" u="none" strike="noStrike" cap="none" spc="0" baseline="0">
          <a:ln>
            <a:noFill/>
          </a:ln>
          <a:solidFill>
            <a:srgbClr val="404040"/>
          </a:solidFill>
          <a:uFillTx/>
          <a:latin typeface="Century Gothic"/>
          <a:ea typeface="Century Gothic"/>
          <a:cs typeface="Century Gothic"/>
          <a:sym typeface="Century Gothic"/>
        </a:defRPr>
      </a:lvl5pPr>
      <a:lvl6pPr marL="2628900" marR="0" indent="-342900" algn="l" defTabSz="457200" rtl="0" latinLnBrk="0">
        <a:lnSpc>
          <a:spcPct val="100000"/>
        </a:lnSpc>
        <a:spcBef>
          <a:spcPts val="1000"/>
        </a:spcBef>
        <a:spcAft>
          <a:spcPts val="0"/>
        </a:spcAft>
        <a:buClr>
          <a:schemeClr val="accent1"/>
        </a:buClr>
        <a:buSzPct val="100000"/>
        <a:buFont typeface="Wingdings 3"/>
        <a:buChar char=""/>
        <a:tabLst/>
        <a:defRPr sz="1800" b="0" i="0" u="none" strike="noStrike" cap="none" spc="0" baseline="0">
          <a:ln>
            <a:noFill/>
          </a:ln>
          <a:solidFill>
            <a:srgbClr val="404040"/>
          </a:solidFill>
          <a:uFillTx/>
          <a:latin typeface="Century Gothic"/>
          <a:ea typeface="Century Gothic"/>
          <a:cs typeface="Century Gothic"/>
          <a:sym typeface="Century Gothic"/>
        </a:defRPr>
      </a:lvl6pPr>
      <a:lvl7pPr marL="3086100" marR="0" indent="-342900" algn="l" defTabSz="457200" rtl="0" latinLnBrk="0">
        <a:lnSpc>
          <a:spcPct val="100000"/>
        </a:lnSpc>
        <a:spcBef>
          <a:spcPts val="1000"/>
        </a:spcBef>
        <a:spcAft>
          <a:spcPts val="0"/>
        </a:spcAft>
        <a:buClr>
          <a:schemeClr val="accent1"/>
        </a:buClr>
        <a:buSzPct val="100000"/>
        <a:buFont typeface="Wingdings 3"/>
        <a:buChar char=""/>
        <a:tabLst/>
        <a:defRPr sz="1800" b="0" i="0" u="none" strike="noStrike" cap="none" spc="0" baseline="0">
          <a:ln>
            <a:noFill/>
          </a:ln>
          <a:solidFill>
            <a:srgbClr val="404040"/>
          </a:solidFill>
          <a:uFillTx/>
          <a:latin typeface="Century Gothic"/>
          <a:ea typeface="Century Gothic"/>
          <a:cs typeface="Century Gothic"/>
          <a:sym typeface="Century Gothic"/>
        </a:defRPr>
      </a:lvl7pPr>
      <a:lvl8pPr marL="3543300" marR="0" indent="-342900" algn="l" defTabSz="457200" rtl="0" latinLnBrk="0">
        <a:lnSpc>
          <a:spcPct val="100000"/>
        </a:lnSpc>
        <a:spcBef>
          <a:spcPts val="1000"/>
        </a:spcBef>
        <a:spcAft>
          <a:spcPts val="0"/>
        </a:spcAft>
        <a:buClr>
          <a:schemeClr val="accent1"/>
        </a:buClr>
        <a:buSzPct val="100000"/>
        <a:buFont typeface="Wingdings 3"/>
        <a:buChar char=""/>
        <a:tabLst/>
        <a:defRPr sz="1800" b="0" i="0" u="none" strike="noStrike" cap="none" spc="0" baseline="0">
          <a:ln>
            <a:noFill/>
          </a:ln>
          <a:solidFill>
            <a:srgbClr val="404040"/>
          </a:solidFill>
          <a:uFillTx/>
          <a:latin typeface="Century Gothic"/>
          <a:ea typeface="Century Gothic"/>
          <a:cs typeface="Century Gothic"/>
          <a:sym typeface="Century Gothic"/>
        </a:defRPr>
      </a:lvl8pPr>
      <a:lvl9pPr marL="4000500" marR="0" indent="-342900" algn="l" defTabSz="457200" rtl="0" latinLnBrk="0">
        <a:lnSpc>
          <a:spcPct val="100000"/>
        </a:lnSpc>
        <a:spcBef>
          <a:spcPts val="1000"/>
        </a:spcBef>
        <a:spcAft>
          <a:spcPts val="0"/>
        </a:spcAft>
        <a:buClr>
          <a:schemeClr val="accent1"/>
        </a:buClr>
        <a:buSzPct val="100000"/>
        <a:buFont typeface="Wingdings 3"/>
        <a:buChar char=""/>
        <a:tabLst/>
        <a:defRPr sz="1800" b="0" i="0" u="none" strike="noStrike" cap="none" spc="0" baseline="0">
          <a:ln>
            <a:noFill/>
          </a:ln>
          <a:solidFill>
            <a:srgbClr val="404040"/>
          </a:solidFill>
          <a:uFillTx/>
          <a:latin typeface="Century Gothic"/>
          <a:ea typeface="Century Gothic"/>
          <a:cs typeface="Century Gothic"/>
          <a:sym typeface="Century Gothic"/>
        </a:defRPr>
      </a:lvl9pPr>
    </p:bodyStyle>
    <p:otherStyle>
      <a:lvl1pPr marL="481263" marR="0" indent="-481263" algn="r" defTabSz="914400" rtl="0" latinLnBrk="0">
        <a:lnSpc>
          <a:spcPct val="100000"/>
        </a:lnSpc>
        <a:spcBef>
          <a:spcPts val="0"/>
        </a:spcBef>
        <a:spcAft>
          <a:spcPts val="0"/>
        </a:spcAft>
        <a:buClrTx/>
        <a:buSzPct val="100000"/>
        <a:buFont typeface="Arial"/>
        <a:buChar char="•"/>
        <a:tabLst/>
        <a:defRPr sz="2000" b="0" i="0" u="none" strike="noStrike" cap="none" spc="0" baseline="0">
          <a:ln>
            <a:noFill/>
          </a:ln>
          <a:solidFill>
            <a:schemeClr val="tx1"/>
          </a:solidFill>
          <a:uFillTx/>
          <a:latin typeface="+mn-lt"/>
          <a:ea typeface="+mn-ea"/>
          <a:cs typeface="+mn-cs"/>
          <a:sym typeface="Century Gothic"/>
        </a:defRPr>
      </a:lvl1pPr>
      <a:lvl2pPr marL="457200" marR="0" indent="0" algn="r" defTabSz="914400" rtl="0" latinLnBrk="0">
        <a:lnSpc>
          <a:spcPct val="100000"/>
        </a:lnSpc>
        <a:spcBef>
          <a:spcPts val="0"/>
        </a:spcBef>
        <a:spcAft>
          <a:spcPts val="0"/>
        </a:spcAft>
        <a:buClrTx/>
        <a:buSzPct val="100000"/>
        <a:buFont typeface="Arial"/>
        <a:buChar char="•"/>
        <a:tabLst/>
        <a:defRPr sz="2000" b="0" i="0" u="none" strike="noStrike" cap="none" spc="0" baseline="0">
          <a:ln>
            <a:noFill/>
          </a:ln>
          <a:solidFill>
            <a:schemeClr val="tx1"/>
          </a:solidFill>
          <a:uFillTx/>
          <a:latin typeface="+mn-lt"/>
          <a:ea typeface="+mn-ea"/>
          <a:cs typeface="+mn-cs"/>
          <a:sym typeface="Century Gothic"/>
        </a:defRPr>
      </a:lvl2pPr>
      <a:lvl3pPr marL="914400" marR="0" indent="0" algn="r" defTabSz="914400" rtl="0" latinLnBrk="0">
        <a:lnSpc>
          <a:spcPct val="100000"/>
        </a:lnSpc>
        <a:spcBef>
          <a:spcPts val="0"/>
        </a:spcBef>
        <a:spcAft>
          <a:spcPts val="0"/>
        </a:spcAft>
        <a:buClrTx/>
        <a:buSzPct val="100000"/>
        <a:buFont typeface="Arial"/>
        <a:buChar char="•"/>
        <a:tabLst/>
        <a:defRPr sz="2000" b="0" i="0" u="none" strike="noStrike" cap="none" spc="0" baseline="0">
          <a:ln>
            <a:noFill/>
          </a:ln>
          <a:solidFill>
            <a:schemeClr val="tx1"/>
          </a:solidFill>
          <a:uFillTx/>
          <a:latin typeface="+mn-lt"/>
          <a:ea typeface="+mn-ea"/>
          <a:cs typeface="+mn-cs"/>
          <a:sym typeface="Century Gothic"/>
        </a:defRPr>
      </a:lvl3pPr>
      <a:lvl4pPr marL="1371600" marR="0" indent="0" algn="r" defTabSz="914400" rtl="0" latinLnBrk="0">
        <a:lnSpc>
          <a:spcPct val="100000"/>
        </a:lnSpc>
        <a:spcBef>
          <a:spcPts val="0"/>
        </a:spcBef>
        <a:spcAft>
          <a:spcPts val="0"/>
        </a:spcAft>
        <a:buClrTx/>
        <a:buSzPct val="100000"/>
        <a:buFont typeface="Arial"/>
        <a:buChar char="•"/>
        <a:tabLst/>
        <a:defRPr sz="2000" b="0" i="0" u="none" strike="noStrike" cap="none" spc="0" baseline="0">
          <a:ln>
            <a:noFill/>
          </a:ln>
          <a:solidFill>
            <a:schemeClr val="tx1"/>
          </a:solidFill>
          <a:uFillTx/>
          <a:latin typeface="+mn-lt"/>
          <a:ea typeface="+mn-ea"/>
          <a:cs typeface="+mn-cs"/>
          <a:sym typeface="Century Gothic"/>
        </a:defRPr>
      </a:lvl4pPr>
      <a:lvl5pPr marL="1828800" marR="0" indent="0" algn="r" defTabSz="914400" rtl="0" latinLnBrk="0">
        <a:lnSpc>
          <a:spcPct val="100000"/>
        </a:lnSpc>
        <a:spcBef>
          <a:spcPts val="0"/>
        </a:spcBef>
        <a:spcAft>
          <a:spcPts val="0"/>
        </a:spcAft>
        <a:buClrTx/>
        <a:buSzPct val="100000"/>
        <a:buFont typeface="Arial"/>
        <a:buChar char="•"/>
        <a:tabLst/>
        <a:defRPr sz="2000" b="0" i="0" u="none" strike="noStrike" cap="none" spc="0" baseline="0">
          <a:ln>
            <a:noFill/>
          </a:ln>
          <a:solidFill>
            <a:schemeClr val="tx1"/>
          </a:solidFill>
          <a:uFillTx/>
          <a:latin typeface="+mn-lt"/>
          <a:ea typeface="+mn-ea"/>
          <a:cs typeface="+mn-cs"/>
          <a:sym typeface="Century Gothic"/>
        </a:defRPr>
      </a:lvl5pPr>
      <a:lvl6pPr marL="2286000" marR="0" indent="0" algn="r" defTabSz="914400" rtl="0" latinLnBrk="0">
        <a:lnSpc>
          <a:spcPct val="100000"/>
        </a:lnSpc>
        <a:spcBef>
          <a:spcPts val="0"/>
        </a:spcBef>
        <a:spcAft>
          <a:spcPts val="0"/>
        </a:spcAft>
        <a:buClrTx/>
        <a:buSzPct val="100000"/>
        <a:buFont typeface="Arial"/>
        <a:buChar char="•"/>
        <a:tabLst/>
        <a:defRPr sz="2000" b="0" i="0" u="none" strike="noStrike" cap="none" spc="0" baseline="0">
          <a:ln>
            <a:noFill/>
          </a:ln>
          <a:solidFill>
            <a:schemeClr val="tx1"/>
          </a:solidFill>
          <a:uFillTx/>
          <a:latin typeface="+mn-lt"/>
          <a:ea typeface="+mn-ea"/>
          <a:cs typeface="+mn-cs"/>
          <a:sym typeface="Century Gothic"/>
        </a:defRPr>
      </a:lvl6pPr>
      <a:lvl7pPr marL="2743200" marR="0" indent="0" algn="r" defTabSz="914400" rtl="0" latinLnBrk="0">
        <a:lnSpc>
          <a:spcPct val="100000"/>
        </a:lnSpc>
        <a:spcBef>
          <a:spcPts val="0"/>
        </a:spcBef>
        <a:spcAft>
          <a:spcPts val="0"/>
        </a:spcAft>
        <a:buClrTx/>
        <a:buSzPct val="100000"/>
        <a:buFont typeface="Arial"/>
        <a:buChar char="•"/>
        <a:tabLst/>
        <a:defRPr sz="2000" b="0" i="0" u="none" strike="noStrike" cap="none" spc="0" baseline="0">
          <a:ln>
            <a:noFill/>
          </a:ln>
          <a:solidFill>
            <a:schemeClr val="tx1"/>
          </a:solidFill>
          <a:uFillTx/>
          <a:latin typeface="+mn-lt"/>
          <a:ea typeface="+mn-ea"/>
          <a:cs typeface="+mn-cs"/>
          <a:sym typeface="Century Gothic"/>
        </a:defRPr>
      </a:lvl7pPr>
      <a:lvl8pPr marL="3200400" marR="0" indent="0" algn="r" defTabSz="914400" rtl="0" latinLnBrk="0">
        <a:lnSpc>
          <a:spcPct val="100000"/>
        </a:lnSpc>
        <a:spcBef>
          <a:spcPts val="0"/>
        </a:spcBef>
        <a:spcAft>
          <a:spcPts val="0"/>
        </a:spcAft>
        <a:buClrTx/>
        <a:buSzPct val="100000"/>
        <a:buFont typeface="Arial"/>
        <a:buChar char="•"/>
        <a:tabLst/>
        <a:defRPr sz="2000" b="0" i="0" u="none" strike="noStrike" cap="none" spc="0" baseline="0">
          <a:ln>
            <a:noFill/>
          </a:ln>
          <a:solidFill>
            <a:schemeClr val="tx1"/>
          </a:solidFill>
          <a:uFillTx/>
          <a:latin typeface="+mn-lt"/>
          <a:ea typeface="+mn-ea"/>
          <a:cs typeface="+mn-cs"/>
          <a:sym typeface="Century Gothic"/>
        </a:defRPr>
      </a:lvl8pPr>
      <a:lvl9pPr marL="3657600" marR="0" indent="0" algn="r" defTabSz="914400" rtl="0" latinLnBrk="0">
        <a:lnSpc>
          <a:spcPct val="100000"/>
        </a:lnSpc>
        <a:spcBef>
          <a:spcPts val="0"/>
        </a:spcBef>
        <a:spcAft>
          <a:spcPts val="0"/>
        </a:spcAft>
        <a:buClrTx/>
        <a:buSzPct val="100000"/>
        <a:buFont typeface="Arial"/>
        <a:buChar char="•"/>
        <a:tabLst/>
        <a:defRPr sz="2000" b="0" i="0" u="none" strike="noStrike" cap="none" spc="0" baseline="0">
          <a:ln>
            <a:noFill/>
          </a:ln>
          <a:solidFill>
            <a:schemeClr val="tx1"/>
          </a:solidFill>
          <a:uFillTx/>
          <a:latin typeface="+mn-lt"/>
          <a:ea typeface="+mn-ea"/>
          <a:cs typeface="+mn-cs"/>
          <a:sym typeface="Century Gothic"/>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086301"/>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www.engadget.com/2015/11/13/pope-francis-hates-texting-while-eating/" TargetMode="External"/><Relationship Id="rId4" Type="http://schemas.openxmlformats.org/officeDocument/2006/relationships/hyperlink" Target="http://technology.inquirer.net/files/2013/08/Vatican-Pope-Youths_Inte.jpg" TargetMode="External"/><Relationship Id="rId5" Type="http://schemas.openxmlformats.org/officeDocument/2006/relationships/hyperlink" Target="http://www.catholicnewsagency.com/news/eat-with-your-family-not-with-your-smartphone-pope-says-79491/" TargetMode="External"/><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body" idx="1"/>
          </p:nvPr>
        </p:nvSpPr>
        <p:spPr>
          <a:xfrm>
            <a:off x="1007604" y="692944"/>
            <a:ext cx="7128792" cy="4656931"/>
          </a:xfrm>
          <a:prstGeom prst="rect">
            <a:avLst/>
          </a:prstGeom>
        </p:spPr>
        <p:txBody>
          <a:bodyPr/>
          <a:lstStyle/>
          <a:p>
            <a:pPr marL="0" indent="0" algn="ctr" defTabSz="438911">
              <a:spcBef>
                <a:spcPts val="900"/>
              </a:spcBef>
              <a:buNone/>
              <a:defRPr sz="3839">
                <a:solidFill>
                  <a:srgbClr val="000090"/>
                </a:solidFill>
                <a:latin typeface="+mn-lt"/>
                <a:ea typeface="+mn-ea"/>
                <a:cs typeface="+mn-cs"/>
                <a:sym typeface="Calibri"/>
              </a:defRPr>
            </a:pPr>
            <a:r>
              <a:rPr lang="en-US" dirty="0" smtClean="0"/>
              <a:t>	</a:t>
            </a:r>
            <a:r>
              <a:rPr dirty="0" smtClean="0"/>
              <a:t>Hasan </a:t>
            </a:r>
            <a:r>
              <a:rPr dirty="0"/>
              <a:t>Shahid Ferdous</a:t>
            </a:r>
          </a:p>
          <a:p>
            <a:pPr marL="0" indent="0" algn="ctr" defTabSz="438911">
              <a:spcBef>
                <a:spcPts val="900"/>
              </a:spcBef>
              <a:buNone/>
              <a:defRPr sz="2304">
                <a:solidFill>
                  <a:srgbClr val="000090"/>
                </a:solidFill>
                <a:latin typeface="+mn-lt"/>
                <a:ea typeface="+mn-ea"/>
                <a:cs typeface="+mn-cs"/>
                <a:sym typeface="Calibri"/>
              </a:defRPr>
            </a:pPr>
            <a:r>
              <a:rPr lang="en-US" dirty="0" smtClean="0"/>
              <a:t>	</a:t>
            </a:r>
            <a:r>
              <a:rPr dirty="0" smtClean="0"/>
              <a:t>PhD </a:t>
            </a:r>
            <a:r>
              <a:rPr dirty="0"/>
              <a:t>Student, Microsoft Research Center for Social NUI </a:t>
            </a:r>
          </a:p>
          <a:p>
            <a:pPr marL="0" indent="0" algn="ctr" defTabSz="438911">
              <a:spcBef>
                <a:spcPts val="900"/>
              </a:spcBef>
              <a:buNone/>
              <a:defRPr sz="2304">
                <a:solidFill>
                  <a:srgbClr val="000090"/>
                </a:solidFill>
                <a:latin typeface="+mn-lt"/>
                <a:ea typeface="+mn-ea"/>
                <a:cs typeface="+mn-cs"/>
                <a:sym typeface="Calibri"/>
              </a:defRPr>
            </a:pPr>
            <a:r>
              <a:rPr lang="en-US" dirty="0" smtClean="0"/>
              <a:t>			</a:t>
            </a:r>
            <a:r>
              <a:rPr dirty="0" smtClean="0"/>
              <a:t>Dept</a:t>
            </a:r>
            <a:r>
              <a:rPr dirty="0"/>
              <a:t>. of CIS, University of Melbourne</a:t>
            </a:r>
          </a:p>
          <a:p>
            <a:pPr marL="554415" indent="-554415" algn="ctr" defTabSz="438911">
              <a:spcBef>
                <a:spcPts val="900"/>
              </a:spcBef>
              <a:defRPr sz="2304">
                <a:solidFill>
                  <a:srgbClr val="000090"/>
                </a:solidFill>
                <a:latin typeface="+mn-lt"/>
                <a:ea typeface="+mn-ea"/>
                <a:cs typeface="+mn-cs"/>
                <a:sym typeface="Calibri"/>
              </a:defRPr>
            </a:pPr>
            <a:endParaRPr dirty="0"/>
          </a:p>
          <a:p>
            <a:pPr marL="0" indent="0" algn="ctr" defTabSz="438911">
              <a:spcBef>
                <a:spcPts val="900"/>
              </a:spcBef>
              <a:buNone/>
              <a:defRPr sz="2304">
                <a:solidFill>
                  <a:srgbClr val="000090"/>
                </a:solidFill>
                <a:latin typeface="+mn-lt"/>
                <a:ea typeface="+mn-ea"/>
                <a:cs typeface="+mn-cs"/>
                <a:sym typeface="Calibri"/>
              </a:defRPr>
            </a:pPr>
            <a:endParaRPr lang="en-US" dirty="0"/>
          </a:p>
          <a:p>
            <a:pPr marL="0" indent="0" algn="ctr" defTabSz="438911">
              <a:spcBef>
                <a:spcPts val="900"/>
              </a:spcBef>
              <a:buNone/>
              <a:defRPr sz="2304">
                <a:solidFill>
                  <a:srgbClr val="000090"/>
                </a:solidFill>
                <a:latin typeface="+mn-lt"/>
                <a:ea typeface="+mn-ea"/>
                <a:cs typeface="+mn-cs"/>
                <a:sym typeface="Calibri"/>
              </a:defRPr>
            </a:pPr>
            <a:r>
              <a:rPr dirty="0" smtClean="0"/>
              <a:t>Supervised by</a:t>
            </a:r>
            <a:endParaRPr lang="en-US" dirty="0" smtClean="0"/>
          </a:p>
          <a:p>
            <a:pPr marL="0" indent="0" algn="ctr" defTabSz="438911">
              <a:spcBef>
                <a:spcPts val="900"/>
              </a:spcBef>
              <a:buNone/>
              <a:defRPr sz="2304">
                <a:solidFill>
                  <a:srgbClr val="000090"/>
                </a:solidFill>
                <a:latin typeface="+mn-lt"/>
                <a:ea typeface="+mn-ea"/>
                <a:cs typeface="+mn-cs"/>
                <a:sym typeface="Calibri"/>
              </a:defRPr>
            </a:pPr>
            <a:r>
              <a:rPr dirty="0" smtClean="0"/>
              <a:t>Dr</a:t>
            </a:r>
            <a:r>
              <a:rPr dirty="0"/>
              <a:t>. Hilary Davis</a:t>
            </a:r>
            <a:r>
              <a:rPr dirty="0" smtClean="0"/>
              <a:t>,</a:t>
            </a:r>
            <a:endParaRPr lang="en-US" dirty="0" smtClean="0"/>
          </a:p>
          <a:p>
            <a:pPr marL="0" indent="0" algn="ctr" defTabSz="438911">
              <a:spcBef>
                <a:spcPts val="900"/>
              </a:spcBef>
              <a:buNone/>
              <a:defRPr sz="2304">
                <a:solidFill>
                  <a:srgbClr val="000090"/>
                </a:solidFill>
                <a:latin typeface="+mn-lt"/>
                <a:ea typeface="+mn-ea"/>
                <a:cs typeface="+mn-cs"/>
                <a:sym typeface="Calibri"/>
              </a:defRPr>
            </a:pPr>
            <a:r>
              <a:rPr dirty="0" smtClean="0"/>
              <a:t>Dr</a:t>
            </a:r>
            <a:r>
              <a:rPr dirty="0"/>
              <a:t>. Bernd Ploderer,</a:t>
            </a:r>
          </a:p>
          <a:p>
            <a:pPr marL="0" indent="0" algn="ctr" defTabSz="438911">
              <a:spcBef>
                <a:spcPts val="900"/>
              </a:spcBef>
              <a:buNone/>
              <a:defRPr sz="2304">
                <a:solidFill>
                  <a:srgbClr val="000090"/>
                </a:solidFill>
                <a:latin typeface="+mn-lt"/>
                <a:ea typeface="+mn-ea"/>
                <a:cs typeface="+mn-cs"/>
                <a:sym typeface="Calibri"/>
              </a:defRPr>
            </a:pPr>
            <a:r>
              <a:rPr lang="en-US" dirty="0" smtClean="0"/>
              <a:t>	</a:t>
            </a:r>
            <a:r>
              <a:rPr dirty="0" smtClean="0"/>
              <a:t>A</a:t>
            </a:r>
            <a:r>
              <a:rPr dirty="0"/>
              <a:t>/Prof. Dr. Frank Vetere</a:t>
            </a:r>
            <a:r>
              <a:rPr b="1" dirty="0"/>
              <a:t> </a:t>
            </a:r>
          </a:p>
        </p:txBody>
      </p:sp>
      <p:pic>
        <p:nvPicPr>
          <p:cNvPr id="207" name="image1.png" descr="http://www.ms.unimelb.edu.au/~iwan/img/UniLogo.png"/>
          <p:cNvPicPr>
            <a:picLocks noChangeAspect="1"/>
          </p:cNvPicPr>
          <p:nvPr/>
        </p:nvPicPr>
        <p:blipFill>
          <a:blip r:embed="rId2">
            <a:extLst/>
          </a:blip>
          <a:stretch>
            <a:fillRect/>
          </a:stretch>
        </p:blipFill>
        <p:spPr>
          <a:xfrm>
            <a:off x="6819955" y="4968456"/>
            <a:ext cx="1981201" cy="2006365"/>
          </a:xfrm>
          <a:prstGeom prst="rect">
            <a:avLst/>
          </a:prstGeom>
          <a:ln w="12700">
            <a:miter lim="400000"/>
          </a:ln>
        </p:spPr>
      </p:pic>
      <p:pic>
        <p:nvPicPr>
          <p:cNvPr id="208" name="image4.png" descr="SocialNUI-Logo-MASTER.png"/>
          <p:cNvPicPr>
            <a:picLocks noChangeAspect="1"/>
          </p:cNvPicPr>
          <p:nvPr/>
        </p:nvPicPr>
        <p:blipFill>
          <a:blip r:embed="rId3">
            <a:extLst/>
          </a:blip>
          <a:stretch>
            <a:fillRect/>
          </a:stretch>
        </p:blipFill>
        <p:spPr>
          <a:xfrm>
            <a:off x="2916390" y="5880737"/>
            <a:ext cx="3311220" cy="674323"/>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06">
                                            <p:bg/>
                                          </p:spTgt>
                                        </p:tgtEl>
                                        <p:attrNameLst>
                                          <p:attrName>style.visibility</p:attrName>
                                        </p:attrNameLst>
                                      </p:cBhvr>
                                      <p:to>
                                        <p:strVal val="visible"/>
                                      </p:to>
                                    </p:set>
                                    <p:animEffect transition="in" filter="dissolve">
                                      <p:cBhvr>
                                        <p:cTn id="7" dur="500"/>
                                        <p:tgtEl>
                                          <p:spTgt spid="206">
                                            <p:bg/>
                                          </p:spTgt>
                                        </p:tgtEl>
                                      </p:cBhvr>
                                    </p:animEffect>
                                  </p:childTnLst>
                                </p:cTn>
                              </p:par>
                              <p:par>
                                <p:cTn id="8" presetID="9" presetClass="entr" presetSubtype="0" fill="hold" grpId="1" nodeType="withEffect">
                                  <p:stCondLst>
                                    <p:cond delay="0"/>
                                  </p:stCondLst>
                                  <p:iterate>
                                    <p:tmAbs val="0"/>
                                  </p:iterate>
                                  <p:childTnLst>
                                    <p:set>
                                      <p:cBhvr>
                                        <p:cTn id="9" fill="hold"/>
                                        <p:tgtEl>
                                          <p:spTgt spid="206">
                                            <p:txEl>
                                              <p:pRg st="0" end="0"/>
                                            </p:txEl>
                                          </p:spTgt>
                                        </p:tgtEl>
                                        <p:attrNameLst>
                                          <p:attrName>style.visibility</p:attrName>
                                        </p:attrNameLst>
                                      </p:cBhvr>
                                      <p:to>
                                        <p:strVal val="visible"/>
                                      </p:to>
                                    </p:set>
                                    <p:animEffect transition="in" filter="dissolve">
                                      <p:cBhvr>
                                        <p:cTn id="10" dur="500"/>
                                        <p:tgtEl>
                                          <p:spTgt spid="206">
                                            <p:txEl>
                                              <p:pRg st="0" end="0"/>
                                            </p:txEl>
                                          </p:spTgt>
                                        </p:tgtEl>
                                      </p:cBhvr>
                                    </p:animEffect>
                                  </p:childTnLst>
                                </p:cTn>
                              </p:par>
                            </p:childTnLst>
                          </p:cTn>
                        </p:par>
                        <p:par>
                          <p:cTn id="11" fill="hold">
                            <p:stCondLst>
                              <p:cond delay="500"/>
                            </p:stCondLst>
                            <p:childTnLst>
                              <p:par>
                                <p:cTn id="12" presetID="9" presetClass="entr" fill="hold" grpId="1" nodeType="afterEffect">
                                  <p:stCondLst>
                                    <p:cond delay="0"/>
                                  </p:stCondLst>
                                  <p:iterate>
                                    <p:tmAbs val="0"/>
                                  </p:iterate>
                                  <p:childTnLst>
                                    <p:set>
                                      <p:cBhvr>
                                        <p:cTn id="13" fill="hold"/>
                                        <p:tgtEl>
                                          <p:spTgt spid="206">
                                            <p:txEl>
                                              <p:pRg st="1" end="1"/>
                                            </p:txEl>
                                          </p:spTgt>
                                        </p:tgtEl>
                                        <p:attrNameLst>
                                          <p:attrName>style.visibility</p:attrName>
                                        </p:attrNameLst>
                                      </p:cBhvr>
                                      <p:to>
                                        <p:strVal val="visible"/>
                                      </p:to>
                                    </p:set>
                                    <p:animEffect transition="in" filter="dissolve">
                                      <p:cBhvr>
                                        <p:cTn id="14" dur="500"/>
                                        <p:tgtEl>
                                          <p:spTgt spid="206">
                                            <p:txEl>
                                              <p:pRg st="1" end="1"/>
                                            </p:txEl>
                                          </p:spTgt>
                                        </p:tgtEl>
                                      </p:cBhvr>
                                    </p:animEffect>
                                  </p:childTnLst>
                                </p:cTn>
                              </p:par>
                            </p:childTnLst>
                          </p:cTn>
                        </p:par>
                        <p:par>
                          <p:cTn id="15" fill="hold">
                            <p:stCondLst>
                              <p:cond delay="1000"/>
                            </p:stCondLst>
                            <p:childTnLst>
                              <p:par>
                                <p:cTn id="16" presetID="9" presetClass="entr" fill="hold" grpId="1" nodeType="afterEffect">
                                  <p:stCondLst>
                                    <p:cond delay="0"/>
                                  </p:stCondLst>
                                  <p:iterate>
                                    <p:tmAbs val="0"/>
                                  </p:iterate>
                                  <p:childTnLst>
                                    <p:set>
                                      <p:cBhvr>
                                        <p:cTn id="17" fill="hold"/>
                                        <p:tgtEl>
                                          <p:spTgt spid="206">
                                            <p:txEl>
                                              <p:pRg st="2" end="2"/>
                                            </p:txEl>
                                          </p:spTgt>
                                        </p:tgtEl>
                                        <p:attrNameLst>
                                          <p:attrName>style.visibility</p:attrName>
                                        </p:attrNameLst>
                                      </p:cBhvr>
                                      <p:to>
                                        <p:strVal val="visible"/>
                                      </p:to>
                                    </p:set>
                                    <p:animEffect transition="in" filter="dissolve">
                                      <p:cBhvr>
                                        <p:cTn id="18" dur="500"/>
                                        <p:tgtEl>
                                          <p:spTgt spid="206">
                                            <p:txEl>
                                              <p:pRg st="2" end="2"/>
                                            </p:txEl>
                                          </p:spTgt>
                                        </p:tgtEl>
                                      </p:cBhvr>
                                    </p:animEffect>
                                  </p:childTnLst>
                                </p:cTn>
                              </p:par>
                            </p:childTnLst>
                          </p:cTn>
                        </p:par>
                        <p:par>
                          <p:cTn id="19" fill="hold">
                            <p:stCondLst>
                              <p:cond delay="1500"/>
                            </p:stCondLst>
                            <p:childTnLst>
                              <p:par>
                                <p:cTn id="20" presetID="9" presetClass="entr" fill="hold" grpId="1" nodeType="afterEffect">
                                  <p:stCondLst>
                                    <p:cond delay="0"/>
                                  </p:stCondLst>
                                  <p:iterate>
                                    <p:tmAbs val="0"/>
                                  </p:iterate>
                                  <p:childTnLst>
                                    <p:set>
                                      <p:cBhvr>
                                        <p:cTn id="21" fill="hold"/>
                                        <p:tgtEl>
                                          <p:spTgt spid="206">
                                            <p:txEl>
                                              <p:pRg st="5" end="5"/>
                                            </p:txEl>
                                          </p:spTgt>
                                        </p:tgtEl>
                                        <p:attrNameLst>
                                          <p:attrName>style.visibility</p:attrName>
                                        </p:attrNameLst>
                                      </p:cBhvr>
                                      <p:to>
                                        <p:strVal val="visible"/>
                                      </p:to>
                                    </p:set>
                                    <p:animEffect transition="in" filter="dissolve">
                                      <p:cBhvr>
                                        <p:cTn id="22" dur="500"/>
                                        <p:tgtEl>
                                          <p:spTgt spid="206">
                                            <p:txEl>
                                              <p:pRg st="5" end="5"/>
                                            </p:txEl>
                                          </p:spTgt>
                                        </p:tgtEl>
                                      </p:cBhvr>
                                    </p:animEffect>
                                  </p:childTnLst>
                                </p:cTn>
                              </p:par>
                            </p:childTnLst>
                          </p:cTn>
                        </p:par>
                        <p:par>
                          <p:cTn id="23" fill="hold">
                            <p:stCondLst>
                              <p:cond delay="2000"/>
                            </p:stCondLst>
                            <p:childTnLst>
                              <p:par>
                                <p:cTn id="24" presetID="9" presetClass="entr" fill="hold" grpId="1" nodeType="afterEffect">
                                  <p:stCondLst>
                                    <p:cond delay="0"/>
                                  </p:stCondLst>
                                  <p:iterate>
                                    <p:tmAbs val="0"/>
                                  </p:iterate>
                                  <p:childTnLst>
                                    <p:set>
                                      <p:cBhvr>
                                        <p:cTn id="25" fill="hold"/>
                                        <p:tgtEl>
                                          <p:spTgt spid="206">
                                            <p:txEl>
                                              <p:pRg st="6" end="6"/>
                                            </p:txEl>
                                          </p:spTgt>
                                        </p:tgtEl>
                                        <p:attrNameLst>
                                          <p:attrName>style.visibility</p:attrName>
                                        </p:attrNameLst>
                                      </p:cBhvr>
                                      <p:to>
                                        <p:strVal val="visible"/>
                                      </p:to>
                                    </p:set>
                                    <p:animEffect transition="in" filter="dissolve">
                                      <p:cBhvr>
                                        <p:cTn id="26" dur="500"/>
                                        <p:tgtEl>
                                          <p:spTgt spid="206">
                                            <p:txEl>
                                              <p:pRg st="6" end="6"/>
                                            </p:txEl>
                                          </p:spTgt>
                                        </p:tgtEl>
                                      </p:cBhvr>
                                    </p:animEffect>
                                  </p:childTnLst>
                                </p:cTn>
                              </p:par>
                            </p:childTnLst>
                          </p:cTn>
                        </p:par>
                        <p:par>
                          <p:cTn id="27" fill="hold">
                            <p:stCondLst>
                              <p:cond delay="2500"/>
                            </p:stCondLst>
                            <p:childTnLst>
                              <p:par>
                                <p:cTn id="28" presetID="9" presetClass="entr" fill="hold" grpId="1" nodeType="afterEffect">
                                  <p:stCondLst>
                                    <p:cond delay="0"/>
                                  </p:stCondLst>
                                  <p:iterate>
                                    <p:tmAbs val="0"/>
                                  </p:iterate>
                                  <p:childTnLst>
                                    <p:set>
                                      <p:cBhvr>
                                        <p:cTn id="29" fill="hold"/>
                                        <p:tgtEl>
                                          <p:spTgt spid="206">
                                            <p:txEl>
                                              <p:pRg st="7" end="7"/>
                                            </p:txEl>
                                          </p:spTgt>
                                        </p:tgtEl>
                                        <p:attrNameLst>
                                          <p:attrName>style.visibility</p:attrName>
                                        </p:attrNameLst>
                                      </p:cBhvr>
                                      <p:to>
                                        <p:strVal val="visible"/>
                                      </p:to>
                                    </p:set>
                                    <p:animEffect transition="in" filter="dissolve">
                                      <p:cBhvr>
                                        <p:cTn id="30" dur="500"/>
                                        <p:tgtEl>
                                          <p:spTgt spid="206">
                                            <p:txEl>
                                              <p:pRg st="7" end="7"/>
                                            </p:txEl>
                                          </p:spTgt>
                                        </p:tgtEl>
                                      </p:cBhvr>
                                    </p:animEffect>
                                  </p:childTnLst>
                                </p:cTn>
                              </p:par>
                            </p:childTnLst>
                          </p:cTn>
                        </p:par>
                        <p:par>
                          <p:cTn id="31" fill="hold">
                            <p:stCondLst>
                              <p:cond delay="3000"/>
                            </p:stCondLst>
                            <p:childTnLst>
                              <p:par>
                                <p:cTn id="32" presetID="9" presetClass="entr" fill="hold" grpId="1" nodeType="afterEffect">
                                  <p:stCondLst>
                                    <p:cond delay="0"/>
                                  </p:stCondLst>
                                  <p:iterate>
                                    <p:tmAbs val="0"/>
                                  </p:iterate>
                                  <p:childTnLst>
                                    <p:set>
                                      <p:cBhvr>
                                        <p:cTn id="33" fill="hold"/>
                                        <p:tgtEl>
                                          <p:spTgt spid="206">
                                            <p:txEl>
                                              <p:pRg st="8" end="8"/>
                                            </p:txEl>
                                          </p:spTgt>
                                        </p:tgtEl>
                                        <p:attrNameLst>
                                          <p:attrName>style.visibility</p:attrName>
                                        </p:attrNameLst>
                                      </p:cBhvr>
                                      <p:to>
                                        <p:strVal val="visible"/>
                                      </p:to>
                                    </p:set>
                                    <p:animEffect transition="in" filter="dissolve">
                                      <p:cBhvr>
                                        <p:cTn id="34" dur="500"/>
                                        <p:tgtEl>
                                          <p:spTgt spid="20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1" build="p"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p:cNvSpPr>
          <p:nvPr>
            <p:ph type="body" idx="1"/>
          </p:nvPr>
        </p:nvSpPr>
        <p:spPr>
          <a:xfrm>
            <a:off x="1216525" y="1617573"/>
            <a:ext cx="7891979" cy="5022914"/>
          </a:xfrm>
          <a:prstGeom prst="rect">
            <a:avLst/>
          </a:prstGeom>
        </p:spPr>
        <p:txBody>
          <a:bodyPr/>
          <a:lstStyle/>
          <a:p>
            <a:pPr marL="0" indent="0">
              <a:lnSpc>
                <a:spcPct val="90000"/>
              </a:lnSpc>
              <a:buSzTx/>
              <a:buNone/>
              <a:defRPr sz="2200"/>
            </a:pPr>
            <a:r>
              <a:rPr dirty="0"/>
              <a:t>Aims to understand the broader view of how family members use communication technologies around family mealtime</a:t>
            </a:r>
            <a:r>
              <a:rPr dirty="0" smtClean="0"/>
              <a:t>.</a:t>
            </a:r>
            <a:endParaRPr lang="en-US" dirty="0" smtClean="0"/>
          </a:p>
          <a:p>
            <a:pPr marL="0" indent="0">
              <a:lnSpc>
                <a:spcPct val="90000"/>
              </a:lnSpc>
              <a:buSzTx/>
              <a:buNone/>
              <a:defRPr sz="2200"/>
            </a:pPr>
            <a:endParaRPr sz="1600" dirty="0"/>
          </a:p>
          <a:p>
            <a:pPr>
              <a:lnSpc>
                <a:spcPct val="90000"/>
              </a:lnSpc>
              <a:defRPr sz="2200" b="1"/>
            </a:pPr>
            <a:r>
              <a:rPr dirty="0"/>
              <a:t>Phase One: </a:t>
            </a:r>
            <a:r>
              <a:rPr b="0" dirty="0"/>
              <a:t>Online forum discussion “Do you use phone, television, or any other device while you eat meals</a:t>
            </a:r>
            <a:r>
              <a:rPr b="0" dirty="0">
                <a:latin typeface="Calibri"/>
                <a:cs typeface="Calibri"/>
              </a:rPr>
              <a:t>?</a:t>
            </a:r>
            <a:r>
              <a:rPr b="0" dirty="0" smtClean="0"/>
              <a:t>”</a:t>
            </a:r>
            <a:endParaRPr lang="en-US" b="0" dirty="0" smtClean="0"/>
          </a:p>
          <a:p>
            <a:pPr>
              <a:lnSpc>
                <a:spcPct val="90000"/>
              </a:lnSpc>
              <a:defRPr sz="2200" b="1"/>
            </a:pPr>
            <a:endParaRPr sz="1600" dirty="0"/>
          </a:p>
          <a:p>
            <a:pPr>
              <a:lnSpc>
                <a:spcPct val="90000"/>
              </a:lnSpc>
              <a:defRPr sz="2200" b="1"/>
            </a:pPr>
            <a:r>
              <a:rPr dirty="0"/>
              <a:t>Phase Two: </a:t>
            </a:r>
            <a:r>
              <a:rPr b="0" dirty="0"/>
              <a:t>In depth study with six Australian families</a:t>
            </a:r>
            <a:endParaRPr sz="1600" dirty="0"/>
          </a:p>
          <a:p>
            <a:pPr marL="742950" lvl="1" indent="-285750">
              <a:lnSpc>
                <a:spcPct val="90000"/>
              </a:lnSpc>
            </a:pPr>
            <a:r>
              <a:rPr lang="en-US" dirty="0" smtClean="0"/>
              <a:t>Two </a:t>
            </a:r>
            <a:r>
              <a:rPr dirty="0" smtClean="0"/>
              <a:t>interview</a:t>
            </a:r>
            <a:r>
              <a:rPr lang="en-US" dirty="0" smtClean="0"/>
              <a:t>s</a:t>
            </a:r>
            <a:r>
              <a:rPr dirty="0" smtClean="0"/>
              <a:t> with the family members</a:t>
            </a:r>
            <a:endParaRPr sz="1400" dirty="0" smtClean="0"/>
          </a:p>
          <a:p>
            <a:pPr marL="742950" lvl="1" indent="-285750">
              <a:lnSpc>
                <a:spcPct val="90000"/>
              </a:lnSpc>
            </a:pPr>
            <a:r>
              <a:rPr dirty="0" smtClean="0"/>
              <a:t>Two self-recorded videos of family mealtimes</a:t>
            </a:r>
            <a:endParaRPr sz="1400" dirty="0" smtClean="0"/>
          </a:p>
          <a:p>
            <a:pPr marL="742950" lvl="1" indent="-285750">
              <a:lnSpc>
                <a:spcPct val="90000"/>
              </a:lnSpc>
            </a:pPr>
            <a:r>
              <a:rPr dirty="0" smtClean="0"/>
              <a:t>Photographs </a:t>
            </a:r>
            <a:r>
              <a:rPr dirty="0"/>
              <a:t>of the family dining </a:t>
            </a:r>
            <a:r>
              <a:rPr dirty="0" smtClean="0"/>
              <a:t>plac</a:t>
            </a:r>
            <a:r>
              <a:rPr lang="en-US" dirty="0" smtClean="0"/>
              <a:t>e</a:t>
            </a:r>
            <a:endParaRPr sz="1400" dirty="0"/>
          </a:p>
        </p:txBody>
      </p:sp>
      <p:sp>
        <p:nvSpPr>
          <p:cNvPr id="254" name="Shape 254"/>
          <p:cNvSpPr>
            <a:spLocks noGrp="1"/>
          </p:cNvSpPr>
          <p:nvPr>
            <p:ph type="title"/>
          </p:nvPr>
        </p:nvSpPr>
        <p:spPr>
          <a:xfrm>
            <a:off x="1408112" y="593951"/>
            <a:ext cx="7772401" cy="1143001"/>
          </a:xfrm>
          <a:prstGeom prst="rect">
            <a:avLst/>
          </a:prstGeom>
        </p:spPr>
        <p:txBody>
          <a:bodyPr>
            <a:normAutofit/>
          </a:bodyPr>
          <a:lstStyle>
            <a:lvl1pPr marL="673768" indent="-673768">
              <a:defRPr sz="2800">
                <a:latin typeface="+mn-lt"/>
                <a:ea typeface="+mn-ea"/>
                <a:cs typeface="+mn-cs"/>
                <a:sym typeface="Calibri"/>
              </a:defRPr>
            </a:lvl1pPr>
          </a:lstStyle>
          <a:p>
            <a:r>
              <a:rPr sz="4000" dirty="0"/>
              <a:t>Study Design: Two Phases</a:t>
            </a:r>
          </a:p>
        </p:txBody>
      </p:sp>
      <p:sp>
        <p:nvSpPr>
          <p:cNvPr id="255" name="Shape 255"/>
          <p:cNvSpPr>
            <a:spLocks noGrp="1"/>
          </p:cNvSpPr>
          <p:nvPr>
            <p:ph type="sldNum" sz="quarter" idx="2"/>
          </p:nvPr>
        </p:nvSpPr>
        <p:spPr>
          <a:xfrm>
            <a:off x="719593" y="770291"/>
            <a:ext cx="376613" cy="400110"/>
          </a:xfrm>
          <a:prstGeom prst="rect">
            <a:avLst/>
          </a:prstGeom>
          <a:extLst>
            <a:ext uri="{C572A759-6A51-4108-AA02-DFA0A04FC94B}">
              <ma14:wrappingTextBoxFlag xmlns:ma14="http://schemas.microsoft.com/office/mac/drawingml/2011/main" val="1"/>
            </a:ext>
          </a:extLst>
        </p:spPr>
        <p:txBody>
          <a:bodyPr/>
          <a:lstStyle/>
          <a:p>
            <a:pPr marL="0" indent="0">
              <a:buNone/>
            </a:pPr>
            <a:fld id="{86CB4B4D-7CA3-9044-876B-883B54F8677D}" type="slidenum">
              <a:pPr marL="0" indent="0">
                <a:buNone/>
              </a:pPr>
              <a:t>10</a:t>
            </a:fld>
            <a:endParaRPr dirty="0"/>
          </a:p>
        </p:txBody>
      </p:sp>
      <p:pic>
        <p:nvPicPr>
          <p:cNvPr id="7" name="image4.png" descr="SocialNUI-Logo-MASTER.png"/>
          <p:cNvPicPr>
            <a:picLocks noChangeAspect="1"/>
          </p:cNvPicPr>
          <p:nvPr/>
        </p:nvPicPr>
        <p:blipFill>
          <a:blip r:embed="rId2">
            <a:extLst/>
          </a:blip>
          <a:stretch>
            <a:fillRect/>
          </a:stretch>
        </p:blipFill>
        <p:spPr>
          <a:xfrm>
            <a:off x="6819969" y="6322400"/>
            <a:ext cx="2324031" cy="473284"/>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56">
                                            <p:bg/>
                                          </p:spTgt>
                                        </p:tgtEl>
                                        <p:attrNameLst>
                                          <p:attrName>style.visibility</p:attrName>
                                        </p:attrNameLst>
                                      </p:cBhvr>
                                      <p:to>
                                        <p:strVal val="visible"/>
                                      </p:to>
                                    </p:set>
                                    <p:animEffect transition="in" filter="dissolve">
                                      <p:cBhvr>
                                        <p:cTn id="7" dur="500"/>
                                        <p:tgtEl>
                                          <p:spTgt spid="256">
                                            <p:bg/>
                                          </p:spTgt>
                                        </p:tgtEl>
                                      </p:cBhvr>
                                    </p:animEffect>
                                  </p:childTnLst>
                                </p:cTn>
                              </p:par>
                              <p:par>
                                <p:cTn id="8" presetID="9" presetClass="entr" presetSubtype="0" fill="hold" grpId="1" nodeType="withEffect">
                                  <p:stCondLst>
                                    <p:cond delay="0"/>
                                  </p:stCondLst>
                                  <p:iterate>
                                    <p:tmAbs val="0"/>
                                  </p:iterate>
                                  <p:childTnLst>
                                    <p:set>
                                      <p:cBhvr>
                                        <p:cTn id="9" fill="hold"/>
                                        <p:tgtEl>
                                          <p:spTgt spid="256">
                                            <p:txEl>
                                              <p:pRg st="0" end="0"/>
                                            </p:txEl>
                                          </p:spTgt>
                                        </p:tgtEl>
                                        <p:attrNameLst>
                                          <p:attrName>style.visibility</p:attrName>
                                        </p:attrNameLst>
                                      </p:cBhvr>
                                      <p:to>
                                        <p:strVal val="visible"/>
                                      </p:to>
                                    </p:set>
                                    <p:animEffect transition="in" filter="dissolve">
                                      <p:cBhvr>
                                        <p:cTn id="10" dur="500"/>
                                        <p:tgtEl>
                                          <p:spTgt spid="256">
                                            <p:txEl>
                                              <p:pRg st="0" end="0"/>
                                            </p:txEl>
                                          </p:spTgt>
                                        </p:tgtEl>
                                      </p:cBhvr>
                                    </p:animEffect>
                                  </p:childTnLst>
                                </p:cTn>
                              </p:par>
                            </p:childTnLst>
                          </p:cTn>
                        </p:par>
                        <p:par>
                          <p:cTn id="11" fill="hold">
                            <p:stCondLst>
                              <p:cond delay="500"/>
                            </p:stCondLst>
                            <p:childTnLst>
                              <p:par>
                                <p:cTn id="12" presetID="9" presetClass="entr" fill="hold" grpId="1" nodeType="afterEffect">
                                  <p:stCondLst>
                                    <p:cond delay="0"/>
                                  </p:stCondLst>
                                  <p:iterate>
                                    <p:tmAbs val="0"/>
                                  </p:iterate>
                                  <p:childTnLst>
                                    <p:set>
                                      <p:cBhvr>
                                        <p:cTn id="13" fill="hold"/>
                                        <p:tgtEl>
                                          <p:spTgt spid="256">
                                            <p:txEl>
                                              <p:pRg st="2" end="2"/>
                                            </p:txEl>
                                          </p:spTgt>
                                        </p:tgtEl>
                                        <p:attrNameLst>
                                          <p:attrName>style.visibility</p:attrName>
                                        </p:attrNameLst>
                                      </p:cBhvr>
                                      <p:to>
                                        <p:strVal val="visible"/>
                                      </p:to>
                                    </p:set>
                                    <p:animEffect transition="in" filter="dissolve">
                                      <p:cBhvr>
                                        <p:cTn id="14" dur="500"/>
                                        <p:tgtEl>
                                          <p:spTgt spid="25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fill="hold" grpId="1" nodeType="clickEffect">
                                  <p:stCondLst>
                                    <p:cond delay="0"/>
                                  </p:stCondLst>
                                  <p:iterate>
                                    <p:tmAbs val="0"/>
                                  </p:iterate>
                                  <p:childTnLst>
                                    <p:set>
                                      <p:cBhvr>
                                        <p:cTn id="18" fill="hold"/>
                                        <p:tgtEl>
                                          <p:spTgt spid="256">
                                            <p:txEl>
                                              <p:pRg st="4" end="4"/>
                                            </p:txEl>
                                          </p:spTgt>
                                        </p:tgtEl>
                                        <p:attrNameLst>
                                          <p:attrName>style.visibility</p:attrName>
                                        </p:attrNameLst>
                                      </p:cBhvr>
                                      <p:to>
                                        <p:strVal val="visible"/>
                                      </p:to>
                                    </p:set>
                                    <p:animEffect transition="in" filter="dissolve">
                                      <p:cBhvr>
                                        <p:cTn id="19" dur="500"/>
                                        <p:tgtEl>
                                          <p:spTgt spid="256">
                                            <p:txEl>
                                              <p:pRg st="4" end="4"/>
                                            </p:txEl>
                                          </p:spTgt>
                                        </p:tgtEl>
                                      </p:cBhvr>
                                    </p:animEffect>
                                  </p:childTnLst>
                                </p:cTn>
                              </p:par>
                              <p:par>
                                <p:cTn id="20" presetID="9" presetClass="entr" presetSubtype="0" fill="hold" grpId="1" nodeType="withEffect">
                                  <p:stCondLst>
                                    <p:cond delay="0"/>
                                  </p:stCondLst>
                                  <p:iterate>
                                    <p:tmAbs val="0"/>
                                  </p:iterate>
                                  <p:childTnLst>
                                    <p:set>
                                      <p:cBhvr>
                                        <p:cTn id="21" fill="hold"/>
                                        <p:tgtEl>
                                          <p:spTgt spid="256">
                                            <p:txEl>
                                              <p:pRg st="5" end="5"/>
                                            </p:txEl>
                                          </p:spTgt>
                                        </p:tgtEl>
                                        <p:attrNameLst>
                                          <p:attrName>style.visibility</p:attrName>
                                        </p:attrNameLst>
                                      </p:cBhvr>
                                      <p:to>
                                        <p:strVal val="visible"/>
                                      </p:to>
                                    </p:set>
                                    <p:animEffect transition="in" filter="dissolve">
                                      <p:cBhvr>
                                        <p:cTn id="22" dur="500"/>
                                        <p:tgtEl>
                                          <p:spTgt spid="256">
                                            <p:txEl>
                                              <p:pRg st="5" end="5"/>
                                            </p:txEl>
                                          </p:spTgt>
                                        </p:tgtEl>
                                      </p:cBhvr>
                                    </p:animEffect>
                                  </p:childTnLst>
                                </p:cTn>
                              </p:par>
                              <p:par>
                                <p:cTn id="23" presetID="9" presetClass="entr" presetSubtype="0" fill="hold" grpId="1" nodeType="withEffect">
                                  <p:stCondLst>
                                    <p:cond delay="0"/>
                                  </p:stCondLst>
                                  <p:iterate>
                                    <p:tmAbs val="0"/>
                                  </p:iterate>
                                  <p:childTnLst>
                                    <p:set>
                                      <p:cBhvr>
                                        <p:cTn id="24" fill="hold"/>
                                        <p:tgtEl>
                                          <p:spTgt spid="256">
                                            <p:txEl>
                                              <p:pRg st="6" end="6"/>
                                            </p:txEl>
                                          </p:spTgt>
                                        </p:tgtEl>
                                        <p:attrNameLst>
                                          <p:attrName>style.visibility</p:attrName>
                                        </p:attrNameLst>
                                      </p:cBhvr>
                                      <p:to>
                                        <p:strVal val="visible"/>
                                      </p:to>
                                    </p:set>
                                    <p:animEffect transition="in" filter="dissolve">
                                      <p:cBhvr>
                                        <p:cTn id="25" dur="500"/>
                                        <p:tgtEl>
                                          <p:spTgt spid="256">
                                            <p:txEl>
                                              <p:pRg st="6" end="6"/>
                                            </p:txEl>
                                          </p:spTgt>
                                        </p:tgtEl>
                                      </p:cBhvr>
                                    </p:animEffect>
                                  </p:childTnLst>
                                </p:cTn>
                              </p:par>
                              <p:par>
                                <p:cTn id="26" presetID="9" presetClass="entr" presetSubtype="0" fill="hold" grpId="1" nodeType="withEffect">
                                  <p:stCondLst>
                                    <p:cond delay="0"/>
                                  </p:stCondLst>
                                  <p:iterate>
                                    <p:tmAbs val="0"/>
                                  </p:iterate>
                                  <p:childTnLst>
                                    <p:set>
                                      <p:cBhvr>
                                        <p:cTn id="27" fill="hold"/>
                                        <p:tgtEl>
                                          <p:spTgt spid="256">
                                            <p:txEl>
                                              <p:pRg st="7" end="7"/>
                                            </p:txEl>
                                          </p:spTgt>
                                        </p:tgtEl>
                                        <p:attrNameLst>
                                          <p:attrName>style.visibility</p:attrName>
                                        </p:attrNameLst>
                                      </p:cBhvr>
                                      <p:to>
                                        <p:strVal val="visible"/>
                                      </p:to>
                                    </p:set>
                                    <p:animEffect transition="in" filter="dissolve">
                                      <p:cBhvr>
                                        <p:cTn id="28" dur="500"/>
                                        <p:tgtEl>
                                          <p:spTgt spid="25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1"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p:cNvSpPr>
          <p:nvPr>
            <p:ph type="title"/>
          </p:nvPr>
        </p:nvSpPr>
        <p:spPr>
          <a:xfrm>
            <a:off x="1331640" y="624110"/>
            <a:ext cx="7920881" cy="932683"/>
          </a:xfrm>
          <a:prstGeom prst="rect">
            <a:avLst/>
          </a:prstGeom>
        </p:spPr>
        <p:txBody>
          <a:bodyPr/>
          <a:lstStyle/>
          <a:p>
            <a:pPr marL="654517" indent="-654517" defTabSz="388620">
              <a:defRPr sz="2720"/>
            </a:pPr>
            <a:r>
              <a:t>Temporal Aspects in Technology Usage </a:t>
            </a:r>
            <a:br/>
            <a:endParaRPr/>
          </a:p>
        </p:txBody>
      </p:sp>
      <p:sp>
        <p:nvSpPr>
          <p:cNvPr id="260" name="Shape 260"/>
          <p:cNvSpPr>
            <a:spLocks noGrp="1"/>
          </p:cNvSpPr>
          <p:nvPr>
            <p:ph type="body" idx="1"/>
          </p:nvPr>
        </p:nvSpPr>
        <p:spPr>
          <a:xfrm>
            <a:off x="1259631" y="1484783"/>
            <a:ext cx="7560841" cy="5112570"/>
          </a:xfrm>
          <a:prstGeom prst="rect">
            <a:avLst/>
          </a:prstGeom>
        </p:spPr>
        <p:txBody>
          <a:bodyPr/>
          <a:lstStyle/>
          <a:p>
            <a:pPr>
              <a:defRPr sz="2400"/>
            </a:pPr>
            <a:r>
              <a:rPr dirty="0"/>
              <a:t>Weekday vs. Weekend</a:t>
            </a:r>
          </a:p>
          <a:p>
            <a:pPr marL="742950" lvl="1" indent="-285750">
              <a:defRPr sz="1600" i="1"/>
            </a:pPr>
            <a:endParaRPr dirty="0"/>
          </a:p>
          <a:p>
            <a:pPr marL="742950" lvl="1" indent="-285750">
              <a:defRPr sz="2000" i="1"/>
            </a:pPr>
            <a:r>
              <a:rPr dirty="0"/>
              <a:t>“It is very different on a Friday night I suppose, because we are closer to the TV... On Friday, we often get takeaway, and we’ll sit around </a:t>
            </a:r>
            <a:r>
              <a:rPr dirty="0" smtClean="0"/>
              <a:t>here</a:t>
            </a:r>
            <a:r>
              <a:rPr lang="is-IS" dirty="0" smtClean="0"/>
              <a:t>…</a:t>
            </a:r>
            <a:r>
              <a:rPr dirty="0" smtClean="0"/>
              <a:t>, </a:t>
            </a:r>
            <a:r>
              <a:rPr dirty="0"/>
              <a:t>it is just as something different” (Father, family 6) </a:t>
            </a:r>
          </a:p>
          <a:p>
            <a:pPr>
              <a:defRPr sz="2000" i="1"/>
            </a:pPr>
            <a:endParaRPr dirty="0"/>
          </a:p>
          <a:p>
            <a:pPr marL="742950" lvl="1" indent="-285750">
              <a:defRPr sz="2000" i="1"/>
            </a:pPr>
            <a:r>
              <a:rPr dirty="0"/>
              <a:t>“On weekends, the first things kids tend to do is to get up, </a:t>
            </a:r>
            <a:r>
              <a:rPr dirty="0" smtClean="0"/>
              <a:t>get </a:t>
            </a:r>
            <a:r>
              <a:rPr dirty="0"/>
              <a:t>her iPad </a:t>
            </a:r>
            <a:r>
              <a:rPr dirty="0" smtClean="0"/>
              <a:t>and</a:t>
            </a:r>
            <a:r>
              <a:rPr lang="en-US" dirty="0" smtClean="0"/>
              <a:t> </a:t>
            </a:r>
            <a:r>
              <a:rPr dirty="0" smtClean="0"/>
              <a:t>play </a:t>
            </a:r>
            <a:r>
              <a:rPr dirty="0"/>
              <a:t>Minecraft. So the television might not be on but she will play Minecraft and she will probably play that right up until she has a breakfast, umm, and lunch.” (Mother, family 1) </a:t>
            </a:r>
          </a:p>
        </p:txBody>
      </p:sp>
      <p:sp>
        <p:nvSpPr>
          <p:cNvPr id="261" name="Shape 261"/>
          <p:cNvSpPr>
            <a:spLocks noGrp="1"/>
          </p:cNvSpPr>
          <p:nvPr>
            <p:ph type="sldNum" sz="quarter" idx="2"/>
          </p:nvPr>
        </p:nvSpPr>
        <p:spPr>
          <a:xfrm>
            <a:off x="719593" y="770291"/>
            <a:ext cx="376613" cy="400110"/>
          </a:xfrm>
          <a:prstGeom prst="rect">
            <a:avLst/>
          </a:prstGeom>
          <a:extLst>
            <a:ext uri="{C572A759-6A51-4108-AA02-DFA0A04FC94B}">
              <ma14:wrappingTextBoxFlag xmlns:ma14="http://schemas.microsoft.com/office/mac/drawingml/2011/main" val="1"/>
            </a:ext>
          </a:extLst>
        </p:spPr>
        <p:txBody>
          <a:bodyPr/>
          <a:lstStyle/>
          <a:p>
            <a:pPr marL="0" indent="0">
              <a:buNone/>
            </a:pPr>
            <a:fld id="{86CB4B4D-7CA3-9044-876B-883B54F8677D}" type="slidenum">
              <a:pPr marL="0" indent="0">
                <a:buNone/>
              </a:pPr>
              <a:t>11</a:t>
            </a:fld>
            <a:endParaRPr dirty="0"/>
          </a:p>
        </p:txBody>
      </p:sp>
      <p:pic>
        <p:nvPicPr>
          <p:cNvPr id="5" name="image4.png" descr="SocialNUI-Logo-MASTER.png"/>
          <p:cNvPicPr>
            <a:picLocks noChangeAspect="1"/>
          </p:cNvPicPr>
          <p:nvPr/>
        </p:nvPicPr>
        <p:blipFill>
          <a:blip r:embed="rId2">
            <a:extLst/>
          </a:blip>
          <a:stretch>
            <a:fillRect/>
          </a:stretch>
        </p:blipFill>
        <p:spPr>
          <a:xfrm>
            <a:off x="6819969" y="6322400"/>
            <a:ext cx="2324031" cy="473284"/>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60">
                                            <p:bg/>
                                          </p:spTgt>
                                        </p:tgtEl>
                                        <p:attrNameLst>
                                          <p:attrName>style.visibility</p:attrName>
                                        </p:attrNameLst>
                                      </p:cBhvr>
                                      <p:to>
                                        <p:strVal val="visible"/>
                                      </p:to>
                                    </p:set>
                                    <p:animEffect transition="in" filter="dissolve">
                                      <p:cBhvr>
                                        <p:cTn id="7" dur="500"/>
                                        <p:tgtEl>
                                          <p:spTgt spid="260">
                                            <p:bg/>
                                          </p:spTgt>
                                        </p:tgtEl>
                                      </p:cBhvr>
                                    </p:animEffect>
                                  </p:childTnLst>
                                </p:cTn>
                              </p:par>
                              <p:par>
                                <p:cTn id="8" presetID="9" presetClass="entr" presetSubtype="0" fill="hold" grpId="1" nodeType="withEffect">
                                  <p:stCondLst>
                                    <p:cond delay="0"/>
                                  </p:stCondLst>
                                  <p:iterate>
                                    <p:tmAbs val="0"/>
                                  </p:iterate>
                                  <p:childTnLst>
                                    <p:set>
                                      <p:cBhvr>
                                        <p:cTn id="9" fill="hold"/>
                                        <p:tgtEl>
                                          <p:spTgt spid="260">
                                            <p:txEl>
                                              <p:pRg st="0" end="0"/>
                                            </p:txEl>
                                          </p:spTgt>
                                        </p:tgtEl>
                                        <p:attrNameLst>
                                          <p:attrName>style.visibility</p:attrName>
                                        </p:attrNameLst>
                                      </p:cBhvr>
                                      <p:to>
                                        <p:strVal val="visible"/>
                                      </p:to>
                                    </p:set>
                                    <p:animEffect transition="in" filter="dissolve">
                                      <p:cBhvr>
                                        <p:cTn id="10" dur="500"/>
                                        <p:tgtEl>
                                          <p:spTgt spid="260">
                                            <p:txEl>
                                              <p:pRg st="0" end="0"/>
                                            </p:txEl>
                                          </p:spTgt>
                                        </p:tgtEl>
                                      </p:cBhvr>
                                    </p:animEffect>
                                  </p:childTnLst>
                                </p:cTn>
                              </p:par>
                              <p:par>
                                <p:cTn id="11" presetID="9" presetClass="entr" presetSubtype="0" fill="hold" grpId="1" nodeType="withEffect">
                                  <p:stCondLst>
                                    <p:cond delay="0"/>
                                  </p:stCondLst>
                                  <p:iterate>
                                    <p:tmAbs val="0"/>
                                  </p:iterate>
                                  <p:childTnLst>
                                    <p:set>
                                      <p:cBhvr>
                                        <p:cTn id="12" fill="hold"/>
                                        <p:tgtEl>
                                          <p:spTgt spid="260">
                                            <p:txEl>
                                              <p:pRg st="2" end="2"/>
                                            </p:txEl>
                                          </p:spTgt>
                                        </p:tgtEl>
                                        <p:attrNameLst>
                                          <p:attrName>style.visibility</p:attrName>
                                        </p:attrNameLst>
                                      </p:cBhvr>
                                      <p:to>
                                        <p:strVal val="visible"/>
                                      </p:to>
                                    </p:set>
                                    <p:animEffect transition="in" filter="dissolve">
                                      <p:cBhvr>
                                        <p:cTn id="13" dur="500"/>
                                        <p:tgtEl>
                                          <p:spTgt spid="26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1" nodeType="clickEffect">
                                  <p:stCondLst>
                                    <p:cond delay="0"/>
                                  </p:stCondLst>
                                  <p:iterate>
                                    <p:tmAbs val="0"/>
                                  </p:iterate>
                                  <p:childTnLst>
                                    <p:set>
                                      <p:cBhvr>
                                        <p:cTn id="17" fill="hold"/>
                                        <p:tgtEl>
                                          <p:spTgt spid="260">
                                            <p:txEl>
                                              <p:pRg st="4" end="4"/>
                                            </p:txEl>
                                          </p:spTgt>
                                        </p:tgtEl>
                                        <p:attrNameLst>
                                          <p:attrName>style.visibility</p:attrName>
                                        </p:attrNameLst>
                                      </p:cBhvr>
                                      <p:to>
                                        <p:strVal val="visible"/>
                                      </p:to>
                                    </p:set>
                                    <p:animEffect transition="in" filter="dissolve">
                                      <p:cBhvr>
                                        <p:cTn id="18" dur="500"/>
                                        <p:tgtEl>
                                          <p:spTgt spid="2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body" idx="1"/>
          </p:nvPr>
        </p:nvSpPr>
        <p:spPr>
          <a:xfrm>
            <a:off x="899591" y="1412775"/>
            <a:ext cx="7848873" cy="5184578"/>
          </a:xfrm>
          <a:prstGeom prst="rect">
            <a:avLst/>
          </a:prstGeom>
        </p:spPr>
        <p:txBody>
          <a:bodyPr/>
          <a:lstStyle/>
          <a:p>
            <a:pPr>
              <a:defRPr sz="2400" i="1"/>
            </a:pPr>
            <a:r>
              <a:rPr dirty="0"/>
              <a:t>Technology and Different Meals of the Day </a:t>
            </a:r>
          </a:p>
          <a:p>
            <a:pPr marL="742950" lvl="1" indent="-285750">
              <a:defRPr sz="2000" i="1"/>
            </a:pPr>
            <a:endParaRPr dirty="0"/>
          </a:p>
          <a:p>
            <a:pPr marL="742950" lvl="1" indent="-285750">
              <a:defRPr sz="2000" i="1"/>
            </a:pPr>
            <a:r>
              <a:rPr dirty="0"/>
              <a:t>“I will check it [phone] in the morning, usually Facebook, Gmail, but she [wife] usually does not see it [Email] in the morning unless she has a meeting at 10 [am] so she just sees what the status is or if it’s still on time.” (Husband, family 4) </a:t>
            </a:r>
          </a:p>
          <a:p>
            <a:pPr marL="742950" lvl="1" indent="-285750">
              <a:defRPr sz="2200" i="1"/>
            </a:pPr>
            <a:endParaRPr dirty="0"/>
          </a:p>
          <a:p>
            <a:pPr marL="742950" lvl="1" indent="-285750">
              <a:defRPr sz="2000" i="1"/>
            </a:pPr>
            <a:r>
              <a:rPr dirty="0"/>
              <a:t>“During lunch at work, I like to try and get out of the office because too often I’m stuck working through lunch anyway.” (P29) </a:t>
            </a:r>
          </a:p>
        </p:txBody>
      </p:sp>
      <p:sp>
        <p:nvSpPr>
          <p:cNvPr id="264" name="Shape 264"/>
          <p:cNvSpPr>
            <a:spLocks noGrp="1"/>
          </p:cNvSpPr>
          <p:nvPr>
            <p:ph type="sldNum" sz="quarter" idx="2"/>
          </p:nvPr>
        </p:nvSpPr>
        <p:spPr>
          <a:xfrm>
            <a:off x="719593" y="770291"/>
            <a:ext cx="376613" cy="400110"/>
          </a:xfrm>
          <a:prstGeom prst="rect">
            <a:avLst/>
          </a:prstGeom>
          <a:extLst>
            <a:ext uri="{C572A759-6A51-4108-AA02-DFA0A04FC94B}">
              <ma14:wrappingTextBoxFlag xmlns:ma14="http://schemas.microsoft.com/office/mac/drawingml/2011/main" val="1"/>
            </a:ext>
          </a:extLst>
        </p:spPr>
        <p:txBody>
          <a:bodyPr/>
          <a:lstStyle/>
          <a:p>
            <a:pPr marL="0" indent="0">
              <a:buNone/>
            </a:pPr>
            <a:fld id="{86CB4B4D-7CA3-9044-876B-883B54F8677D}" type="slidenum">
              <a:pPr marL="0" indent="0">
                <a:buNone/>
              </a:pPr>
              <a:t>12</a:t>
            </a:fld>
            <a:endParaRPr dirty="0"/>
          </a:p>
        </p:txBody>
      </p:sp>
      <p:sp>
        <p:nvSpPr>
          <p:cNvPr id="265" name="Shape 265"/>
          <p:cNvSpPr>
            <a:spLocks noGrp="1"/>
          </p:cNvSpPr>
          <p:nvPr>
            <p:ph type="title"/>
          </p:nvPr>
        </p:nvSpPr>
        <p:spPr>
          <a:xfrm>
            <a:off x="1331640" y="624110"/>
            <a:ext cx="7920881" cy="932683"/>
          </a:xfrm>
          <a:prstGeom prst="rect">
            <a:avLst/>
          </a:prstGeom>
        </p:spPr>
        <p:txBody>
          <a:bodyPr/>
          <a:lstStyle/>
          <a:p>
            <a:pPr marL="654517" indent="-654517" defTabSz="388620">
              <a:defRPr sz="2720"/>
            </a:pPr>
            <a:r>
              <a:t>Temporal Aspects in Technology Usage </a:t>
            </a:r>
            <a:br/>
            <a:endParaRPr/>
          </a:p>
        </p:txBody>
      </p:sp>
      <p:pic>
        <p:nvPicPr>
          <p:cNvPr id="5" name="image4.png" descr="SocialNUI-Logo-MASTER.png"/>
          <p:cNvPicPr>
            <a:picLocks noChangeAspect="1"/>
          </p:cNvPicPr>
          <p:nvPr/>
        </p:nvPicPr>
        <p:blipFill>
          <a:blip r:embed="rId2">
            <a:extLst/>
          </a:blip>
          <a:stretch>
            <a:fillRect/>
          </a:stretch>
        </p:blipFill>
        <p:spPr>
          <a:xfrm>
            <a:off x="6819969" y="6322400"/>
            <a:ext cx="2324031" cy="473284"/>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63">
                                            <p:bg/>
                                          </p:spTgt>
                                        </p:tgtEl>
                                        <p:attrNameLst>
                                          <p:attrName>style.visibility</p:attrName>
                                        </p:attrNameLst>
                                      </p:cBhvr>
                                      <p:to>
                                        <p:strVal val="visible"/>
                                      </p:to>
                                    </p:set>
                                    <p:animEffect transition="in" filter="dissolve">
                                      <p:cBhvr>
                                        <p:cTn id="7" dur="500"/>
                                        <p:tgtEl>
                                          <p:spTgt spid="263">
                                            <p:bg/>
                                          </p:spTgt>
                                        </p:tgtEl>
                                      </p:cBhvr>
                                    </p:animEffect>
                                  </p:childTnLst>
                                </p:cTn>
                              </p:par>
                              <p:par>
                                <p:cTn id="8" presetID="9" presetClass="entr" presetSubtype="0" fill="hold" grpId="1" nodeType="withEffect">
                                  <p:stCondLst>
                                    <p:cond delay="0"/>
                                  </p:stCondLst>
                                  <p:iterate>
                                    <p:tmAbs val="0"/>
                                  </p:iterate>
                                  <p:childTnLst>
                                    <p:set>
                                      <p:cBhvr>
                                        <p:cTn id="9" fill="hold"/>
                                        <p:tgtEl>
                                          <p:spTgt spid="263">
                                            <p:txEl>
                                              <p:pRg st="0" end="0"/>
                                            </p:txEl>
                                          </p:spTgt>
                                        </p:tgtEl>
                                        <p:attrNameLst>
                                          <p:attrName>style.visibility</p:attrName>
                                        </p:attrNameLst>
                                      </p:cBhvr>
                                      <p:to>
                                        <p:strVal val="visible"/>
                                      </p:to>
                                    </p:set>
                                    <p:animEffect transition="in" filter="dissolve">
                                      <p:cBhvr>
                                        <p:cTn id="10" dur="500"/>
                                        <p:tgtEl>
                                          <p:spTgt spid="263">
                                            <p:txEl>
                                              <p:pRg st="0" end="0"/>
                                            </p:txEl>
                                          </p:spTgt>
                                        </p:tgtEl>
                                      </p:cBhvr>
                                    </p:animEffect>
                                  </p:childTnLst>
                                </p:cTn>
                              </p:par>
                              <p:par>
                                <p:cTn id="11" presetID="9" presetClass="entr" presetSubtype="0" fill="hold" grpId="1" nodeType="withEffect">
                                  <p:stCondLst>
                                    <p:cond delay="0"/>
                                  </p:stCondLst>
                                  <p:iterate>
                                    <p:tmAbs val="0"/>
                                  </p:iterate>
                                  <p:childTnLst>
                                    <p:set>
                                      <p:cBhvr>
                                        <p:cTn id="12" fill="hold"/>
                                        <p:tgtEl>
                                          <p:spTgt spid="263">
                                            <p:txEl>
                                              <p:pRg st="1" end="1"/>
                                            </p:txEl>
                                          </p:spTgt>
                                        </p:tgtEl>
                                        <p:attrNameLst>
                                          <p:attrName>style.visibility</p:attrName>
                                        </p:attrNameLst>
                                      </p:cBhvr>
                                      <p:to>
                                        <p:strVal val="visible"/>
                                      </p:to>
                                    </p:set>
                                    <p:animEffect transition="in" filter="dissolve">
                                      <p:cBhvr>
                                        <p:cTn id="13" dur="500"/>
                                        <p:tgtEl>
                                          <p:spTgt spid="263">
                                            <p:txEl>
                                              <p:pRg st="1" end="1"/>
                                            </p:txEl>
                                          </p:spTgt>
                                        </p:tgtEl>
                                      </p:cBhvr>
                                    </p:animEffect>
                                  </p:childTnLst>
                                </p:cTn>
                              </p:par>
                              <p:par>
                                <p:cTn id="14" presetID="9" presetClass="entr" presetSubtype="0" fill="hold" grpId="1" nodeType="withEffect">
                                  <p:stCondLst>
                                    <p:cond delay="0"/>
                                  </p:stCondLst>
                                  <p:iterate>
                                    <p:tmAbs val="0"/>
                                  </p:iterate>
                                  <p:childTnLst>
                                    <p:set>
                                      <p:cBhvr>
                                        <p:cTn id="15" fill="hold"/>
                                        <p:tgtEl>
                                          <p:spTgt spid="263">
                                            <p:txEl>
                                              <p:pRg st="2" end="2"/>
                                            </p:txEl>
                                          </p:spTgt>
                                        </p:tgtEl>
                                        <p:attrNameLst>
                                          <p:attrName>style.visibility</p:attrName>
                                        </p:attrNameLst>
                                      </p:cBhvr>
                                      <p:to>
                                        <p:strVal val="visible"/>
                                      </p:to>
                                    </p:set>
                                    <p:animEffect transition="in" filter="dissolve">
                                      <p:cBhvr>
                                        <p:cTn id="16" dur="500"/>
                                        <p:tgtEl>
                                          <p:spTgt spid="263">
                                            <p:txEl>
                                              <p:pRg st="2" end="2"/>
                                            </p:txEl>
                                          </p:spTgt>
                                        </p:tgtEl>
                                      </p:cBhvr>
                                    </p:animEffect>
                                  </p:childTnLst>
                                </p:cTn>
                              </p:par>
                              <p:par>
                                <p:cTn id="17" presetID="9" presetClass="entr" presetSubtype="0" fill="hold" grpId="1" nodeType="withEffect">
                                  <p:stCondLst>
                                    <p:cond delay="0"/>
                                  </p:stCondLst>
                                  <p:iterate>
                                    <p:tmAbs val="0"/>
                                  </p:iterate>
                                  <p:childTnLst>
                                    <p:set>
                                      <p:cBhvr>
                                        <p:cTn id="18" fill="hold"/>
                                        <p:tgtEl>
                                          <p:spTgt spid="263">
                                            <p:txEl>
                                              <p:pRg st="3" end="3"/>
                                            </p:txEl>
                                          </p:spTgt>
                                        </p:tgtEl>
                                        <p:attrNameLst>
                                          <p:attrName>style.visibility</p:attrName>
                                        </p:attrNameLst>
                                      </p:cBhvr>
                                      <p:to>
                                        <p:strVal val="visible"/>
                                      </p:to>
                                    </p:set>
                                    <p:animEffect transition="in" filter="dissolve">
                                      <p:cBhvr>
                                        <p:cTn id="19" dur="500"/>
                                        <p:tgtEl>
                                          <p:spTgt spid="26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1" nodeType="clickEffect">
                                  <p:stCondLst>
                                    <p:cond delay="0"/>
                                  </p:stCondLst>
                                  <p:iterate>
                                    <p:tmAbs val="0"/>
                                  </p:iterate>
                                  <p:childTnLst>
                                    <p:set>
                                      <p:cBhvr>
                                        <p:cTn id="23" fill="hold"/>
                                        <p:tgtEl>
                                          <p:spTgt spid="263">
                                            <p:txEl>
                                              <p:pRg st="4" end="4"/>
                                            </p:txEl>
                                          </p:spTgt>
                                        </p:tgtEl>
                                        <p:attrNameLst>
                                          <p:attrName>style.visibility</p:attrName>
                                        </p:attrNameLst>
                                      </p:cBhvr>
                                      <p:to>
                                        <p:strVal val="visible"/>
                                      </p:to>
                                    </p:set>
                                    <p:animEffect transition="in" filter="dissolve">
                                      <p:cBhvr>
                                        <p:cTn id="24" dur="500"/>
                                        <p:tgtEl>
                                          <p:spTgt spid="2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p:cNvSpPr>
          <p:nvPr>
            <p:ph type="title"/>
          </p:nvPr>
        </p:nvSpPr>
        <p:spPr>
          <a:xfrm>
            <a:off x="1367177" y="624110"/>
            <a:ext cx="7597310" cy="1280891"/>
          </a:xfrm>
          <a:prstGeom prst="rect">
            <a:avLst/>
          </a:prstGeom>
        </p:spPr>
        <p:txBody>
          <a:bodyPr/>
          <a:lstStyle/>
          <a:p>
            <a:r>
              <a:t>Technology Usage and Sociality </a:t>
            </a:r>
          </a:p>
        </p:txBody>
      </p:sp>
      <p:sp>
        <p:nvSpPr>
          <p:cNvPr id="268" name="Shape 268"/>
          <p:cNvSpPr>
            <a:spLocks noGrp="1"/>
          </p:cNvSpPr>
          <p:nvPr>
            <p:ph type="body" idx="1"/>
          </p:nvPr>
        </p:nvSpPr>
        <p:spPr>
          <a:xfrm>
            <a:off x="1187624" y="1700808"/>
            <a:ext cx="7632849" cy="4896545"/>
          </a:xfrm>
          <a:prstGeom prst="rect">
            <a:avLst/>
          </a:prstGeom>
        </p:spPr>
        <p:txBody>
          <a:bodyPr/>
          <a:lstStyle/>
          <a:p>
            <a:pPr>
              <a:defRPr sz="2400" i="1"/>
            </a:pPr>
            <a:r>
              <a:t>Solitary Meals vs. Family Dinner Vs. Special Meals with Guests</a:t>
            </a:r>
          </a:p>
          <a:p>
            <a:pPr marL="742950" lvl="1" indent="-285750">
              <a:defRPr sz="2000" i="1"/>
            </a:pPr>
            <a:endParaRPr/>
          </a:p>
          <a:p>
            <a:pPr>
              <a:defRPr sz="2200" i="1"/>
            </a:pPr>
            <a:r>
              <a:t>Eating alone</a:t>
            </a:r>
          </a:p>
          <a:p>
            <a:pPr marL="742950" lvl="1" indent="-285750">
              <a:defRPr sz="2000" i="1"/>
            </a:pPr>
            <a:r>
              <a:t>“Any time I eat by myself I’ll be found using some form of technology; at home I will be in front of the computer or at work/out and about I’ll play games on my phone or just general browsing.” (P26) </a:t>
            </a:r>
          </a:p>
          <a:p>
            <a:pPr marL="742950" lvl="1" indent="-285750">
              <a:defRPr sz="2000"/>
            </a:pPr>
            <a:r>
              <a:t>Notable aspects: Companionship and in situ nature. </a:t>
            </a:r>
          </a:p>
        </p:txBody>
      </p:sp>
      <p:sp>
        <p:nvSpPr>
          <p:cNvPr id="269" name="Shape 269"/>
          <p:cNvSpPr>
            <a:spLocks noGrp="1"/>
          </p:cNvSpPr>
          <p:nvPr>
            <p:ph type="sldNum" sz="quarter" idx="2"/>
          </p:nvPr>
        </p:nvSpPr>
        <p:spPr>
          <a:xfrm>
            <a:off x="719593" y="770291"/>
            <a:ext cx="376613" cy="400110"/>
          </a:xfrm>
          <a:prstGeom prst="rect">
            <a:avLst/>
          </a:prstGeom>
          <a:extLst>
            <a:ext uri="{C572A759-6A51-4108-AA02-DFA0A04FC94B}">
              <ma14:wrappingTextBoxFlag xmlns:ma14="http://schemas.microsoft.com/office/mac/drawingml/2011/main" val="1"/>
            </a:ext>
          </a:extLst>
        </p:spPr>
        <p:txBody>
          <a:bodyPr/>
          <a:lstStyle/>
          <a:p>
            <a:pPr marL="0" indent="0">
              <a:buNone/>
            </a:pPr>
            <a:fld id="{86CB4B4D-7CA3-9044-876B-883B54F8677D}" type="slidenum">
              <a:pPr marL="0" indent="0">
                <a:buNone/>
              </a:pPr>
              <a:t>13</a:t>
            </a:fld>
            <a:endParaRPr dirty="0"/>
          </a:p>
        </p:txBody>
      </p:sp>
      <p:pic>
        <p:nvPicPr>
          <p:cNvPr id="5" name="image4.png" descr="SocialNUI-Logo-MASTER.png"/>
          <p:cNvPicPr>
            <a:picLocks noChangeAspect="1"/>
          </p:cNvPicPr>
          <p:nvPr/>
        </p:nvPicPr>
        <p:blipFill>
          <a:blip r:embed="rId2">
            <a:extLst/>
          </a:blip>
          <a:stretch>
            <a:fillRect/>
          </a:stretch>
        </p:blipFill>
        <p:spPr>
          <a:xfrm>
            <a:off x="6819969" y="6322400"/>
            <a:ext cx="2324031" cy="473284"/>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68">
                                            <p:bg/>
                                          </p:spTgt>
                                        </p:tgtEl>
                                        <p:attrNameLst>
                                          <p:attrName>style.visibility</p:attrName>
                                        </p:attrNameLst>
                                      </p:cBhvr>
                                      <p:to>
                                        <p:strVal val="visible"/>
                                      </p:to>
                                    </p:set>
                                    <p:animEffect transition="in" filter="dissolve">
                                      <p:cBhvr>
                                        <p:cTn id="7" dur="500"/>
                                        <p:tgtEl>
                                          <p:spTgt spid="268">
                                            <p:bg/>
                                          </p:spTgt>
                                        </p:tgtEl>
                                      </p:cBhvr>
                                    </p:animEffect>
                                  </p:childTnLst>
                                </p:cTn>
                              </p:par>
                              <p:par>
                                <p:cTn id="8" presetID="9" presetClass="entr" presetSubtype="0" fill="hold" grpId="1" nodeType="withEffect">
                                  <p:stCondLst>
                                    <p:cond delay="0"/>
                                  </p:stCondLst>
                                  <p:iterate>
                                    <p:tmAbs val="0"/>
                                  </p:iterate>
                                  <p:childTnLst>
                                    <p:set>
                                      <p:cBhvr>
                                        <p:cTn id="9" fill="hold"/>
                                        <p:tgtEl>
                                          <p:spTgt spid="268">
                                            <p:txEl>
                                              <p:pRg st="0" end="0"/>
                                            </p:txEl>
                                          </p:spTgt>
                                        </p:tgtEl>
                                        <p:attrNameLst>
                                          <p:attrName>style.visibility</p:attrName>
                                        </p:attrNameLst>
                                      </p:cBhvr>
                                      <p:to>
                                        <p:strVal val="visible"/>
                                      </p:to>
                                    </p:set>
                                    <p:animEffect transition="in" filter="dissolve">
                                      <p:cBhvr>
                                        <p:cTn id="10" dur="500"/>
                                        <p:tgtEl>
                                          <p:spTgt spid="268">
                                            <p:txEl>
                                              <p:pRg st="0" end="0"/>
                                            </p:txEl>
                                          </p:spTgt>
                                        </p:tgtEl>
                                      </p:cBhvr>
                                    </p:animEffect>
                                  </p:childTnLst>
                                </p:cTn>
                              </p:par>
                              <p:par>
                                <p:cTn id="11" presetID="9" presetClass="entr" presetSubtype="0" fill="hold" grpId="1" nodeType="withEffect">
                                  <p:stCondLst>
                                    <p:cond delay="0"/>
                                  </p:stCondLst>
                                  <p:iterate>
                                    <p:tmAbs val="0"/>
                                  </p:iterate>
                                  <p:childTnLst>
                                    <p:set>
                                      <p:cBhvr>
                                        <p:cTn id="12" fill="hold"/>
                                        <p:tgtEl>
                                          <p:spTgt spid="268">
                                            <p:txEl>
                                              <p:pRg st="1" end="1"/>
                                            </p:txEl>
                                          </p:spTgt>
                                        </p:tgtEl>
                                        <p:attrNameLst>
                                          <p:attrName>style.visibility</p:attrName>
                                        </p:attrNameLst>
                                      </p:cBhvr>
                                      <p:to>
                                        <p:strVal val="visible"/>
                                      </p:to>
                                    </p:set>
                                    <p:animEffect transition="in" filter="dissolve">
                                      <p:cBhvr>
                                        <p:cTn id="13" dur="500"/>
                                        <p:tgtEl>
                                          <p:spTgt spid="268">
                                            <p:txEl>
                                              <p:pRg st="1" end="1"/>
                                            </p:txEl>
                                          </p:spTgt>
                                        </p:tgtEl>
                                      </p:cBhvr>
                                    </p:animEffect>
                                  </p:childTnLst>
                                </p:cTn>
                              </p:par>
                            </p:childTnLst>
                          </p:cTn>
                        </p:par>
                        <p:par>
                          <p:cTn id="14" fill="hold">
                            <p:stCondLst>
                              <p:cond delay="500"/>
                            </p:stCondLst>
                            <p:childTnLst>
                              <p:par>
                                <p:cTn id="15" presetID="9" presetClass="entr" fill="hold" grpId="1" nodeType="afterEffect">
                                  <p:stCondLst>
                                    <p:cond delay="0"/>
                                  </p:stCondLst>
                                  <p:iterate>
                                    <p:tmAbs val="0"/>
                                  </p:iterate>
                                  <p:childTnLst>
                                    <p:set>
                                      <p:cBhvr>
                                        <p:cTn id="16" fill="hold"/>
                                        <p:tgtEl>
                                          <p:spTgt spid="268">
                                            <p:txEl>
                                              <p:pRg st="2" end="2"/>
                                            </p:txEl>
                                          </p:spTgt>
                                        </p:tgtEl>
                                        <p:attrNameLst>
                                          <p:attrName>style.visibility</p:attrName>
                                        </p:attrNameLst>
                                      </p:cBhvr>
                                      <p:to>
                                        <p:strVal val="visible"/>
                                      </p:to>
                                    </p:set>
                                    <p:animEffect transition="in" filter="dissolve">
                                      <p:cBhvr>
                                        <p:cTn id="17" dur="500"/>
                                        <p:tgtEl>
                                          <p:spTgt spid="268">
                                            <p:txEl>
                                              <p:pRg st="2" end="2"/>
                                            </p:txEl>
                                          </p:spTgt>
                                        </p:tgtEl>
                                      </p:cBhvr>
                                    </p:animEffect>
                                  </p:childTnLst>
                                </p:cTn>
                              </p:par>
                              <p:par>
                                <p:cTn id="18" presetID="9" presetClass="entr" presetSubtype="0" fill="hold" grpId="1" nodeType="withEffect">
                                  <p:stCondLst>
                                    <p:cond delay="0"/>
                                  </p:stCondLst>
                                  <p:iterate>
                                    <p:tmAbs val="0"/>
                                  </p:iterate>
                                  <p:childTnLst>
                                    <p:set>
                                      <p:cBhvr>
                                        <p:cTn id="19" fill="hold"/>
                                        <p:tgtEl>
                                          <p:spTgt spid="268">
                                            <p:txEl>
                                              <p:pRg st="3" end="3"/>
                                            </p:txEl>
                                          </p:spTgt>
                                        </p:tgtEl>
                                        <p:attrNameLst>
                                          <p:attrName>style.visibility</p:attrName>
                                        </p:attrNameLst>
                                      </p:cBhvr>
                                      <p:to>
                                        <p:strVal val="visible"/>
                                      </p:to>
                                    </p:set>
                                    <p:animEffect transition="in" filter="dissolve">
                                      <p:cBhvr>
                                        <p:cTn id="20" dur="500"/>
                                        <p:tgtEl>
                                          <p:spTgt spid="268">
                                            <p:txEl>
                                              <p:pRg st="3" end="3"/>
                                            </p:txEl>
                                          </p:spTgt>
                                        </p:tgtEl>
                                      </p:cBhvr>
                                    </p:animEffect>
                                  </p:childTnLst>
                                </p:cTn>
                              </p:par>
                              <p:par>
                                <p:cTn id="21" presetID="9" presetClass="entr" presetSubtype="0" fill="hold" grpId="1" nodeType="withEffect">
                                  <p:stCondLst>
                                    <p:cond delay="0"/>
                                  </p:stCondLst>
                                  <p:iterate>
                                    <p:tmAbs val="0"/>
                                  </p:iterate>
                                  <p:childTnLst>
                                    <p:set>
                                      <p:cBhvr>
                                        <p:cTn id="22" fill="hold"/>
                                        <p:tgtEl>
                                          <p:spTgt spid="268">
                                            <p:txEl>
                                              <p:pRg st="4" end="4"/>
                                            </p:txEl>
                                          </p:spTgt>
                                        </p:tgtEl>
                                        <p:attrNameLst>
                                          <p:attrName>style.visibility</p:attrName>
                                        </p:attrNameLst>
                                      </p:cBhvr>
                                      <p:to>
                                        <p:strVal val="visible"/>
                                      </p:to>
                                    </p:set>
                                    <p:animEffect transition="in" filter="dissolve">
                                      <p:cBhvr>
                                        <p:cTn id="23" dur="500"/>
                                        <p:tgtEl>
                                          <p:spTgt spid="2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1" build="p"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p:cNvSpPr>
          <p:nvPr>
            <p:ph type="title"/>
          </p:nvPr>
        </p:nvSpPr>
        <p:spPr>
          <a:xfrm>
            <a:off x="1430421" y="624110"/>
            <a:ext cx="7620000" cy="1280891"/>
          </a:xfrm>
          <a:prstGeom prst="rect">
            <a:avLst/>
          </a:prstGeom>
        </p:spPr>
        <p:txBody>
          <a:bodyPr/>
          <a:lstStyle/>
          <a:p>
            <a:r>
              <a:rPr dirty="0"/>
              <a:t>Technology Usage and Sociality </a:t>
            </a:r>
          </a:p>
        </p:txBody>
      </p:sp>
      <p:sp>
        <p:nvSpPr>
          <p:cNvPr id="3" name="Text Placeholder 2"/>
          <p:cNvSpPr>
            <a:spLocks noGrp="1"/>
          </p:cNvSpPr>
          <p:nvPr>
            <p:ph type="body" sz="half" idx="1"/>
          </p:nvPr>
        </p:nvSpPr>
        <p:spPr>
          <a:xfrm>
            <a:off x="1407694" y="1652352"/>
            <a:ext cx="7388727" cy="4523859"/>
          </a:xfrm>
        </p:spPr>
        <p:txBody>
          <a:bodyPr>
            <a:normAutofit/>
          </a:bodyPr>
          <a:lstStyle/>
          <a:p>
            <a:pPr marL="342900" lvl="1" indent="-342900">
              <a:defRPr sz="2000" i="1"/>
            </a:pPr>
            <a:r>
              <a:rPr lang="en-US" sz="2400" i="1" dirty="0"/>
              <a:t>Regular Family Meals</a:t>
            </a:r>
          </a:p>
          <a:p>
            <a:pPr marL="772546" lvl="2" indent="-342900">
              <a:defRPr sz="2000" i="1"/>
            </a:pPr>
            <a:r>
              <a:rPr lang="en-US" sz="2000" i="1" dirty="0"/>
              <a:t>“Growing up I was taught by my mum that eating in front of the TV was rude and as a result my sister and I were banned from doing so.” (P30) </a:t>
            </a:r>
          </a:p>
          <a:p>
            <a:pPr marL="342900" lvl="1" indent="-342900">
              <a:defRPr sz="2000" i="1"/>
            </a:pPr>
            <a:endParaRPr lang="en-US" sz="2400" i="1" dirty="0"/>
          </a:p>
          <a:p>
            <a:pPr marL="342900" lvl="1" indent="-342900">
              <a:defRPr sz="2000" i="1"/>
            </a:pPr>
            <a:r>
              <a:rPr lang="en-US" sz="2400" i="1" dirty="0"/>
              <a:t>Special Members/Guests</a:t>
            </a:r>
          </a:p>
          <a:p>
            <a:pPr marL="772546" lvl="2" indent="-342900">
              <a:defRPr sz="2000" i="1"/>
            </a:pPr>
            <a:r>
              <a:rPr lang="en-US" sz="2000" i="1" dirty="0"/>
              <a:t>“On the rare occasions my Dad was home for work in time for ‘kids dinner’ at 6pm, my mum would insist we all sat at the dining table together with no TV on.” (P29) </a:t>
            </a:r>
          </a:p>
          <a:p>
            <a:pPr marL="342900" lvl="1" indent="-342900">
              <a:defRPr sz="2000" i="1"/>
            </a:pPr>
            <a:endParaRPr lang="en-US" sz="2400" i="1" dirty="0"/>
          </a:p>
          <a:p>
            <a:endParaRPr lang="en-US" dirty="0"/>
          </a:p>
        </p:txBody>
      </p:sp>
      <p:sp>
        <p:nvSpPr>
          <p:cNvPr id="269" name="Shape 26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marL="0" indent="0">
              <a:buNone/>
            </a:pPr>
            <a:fld id="{86CB4B4D-7CA3-9044-876B-883B54F8677D}" type="slidenum">
              <a:pPr marL="0" indent="0">
                <a:buNone/>
              </a:pPr>
              <a:t>14</a:t>
            </a:fld>
            <a:endParaRPr dirty="0"/>
          </a:p>
        </p:txBody>
      </p:sp>
      <p:pic>
        <p:nvPicPr>
          <p:cNvPr id="7" name="image4.png" descr="SocialNUI-Logo-MASTER.png"/>
          <p:cNvPicPr>
            <a:picLocks noChangeAspect="1"/>
          </p:cNvPicPr>
          <p:nvPr/>
        </p:nvPicPr>
        <p:blipFill>
          <a:blip r:embed="rId2">
            <a:extLst/>
          </a:blip>
          <a:stretch>
            <a:fillRect/>
          </a:stretch>
        </p:blipFill>
        <p:spPr>
          <a:xfrm>
            <a:off x="6819969" y="6322400"/>
            <a:ext cx="2324031" cy="473284"/>
          </a:xfrm>
          <a:prstGeom prst="rect">
            <a:avLst/>
          </a:prstGeom>
          <a:ln w="12700">
            <a:miter lim="400000"/>
          </a:ln>
        </p:spPr>
      </p:pic>
    </p:spTree>
    <p:extLst>
      <p:ext uri="{BB962C8B-B14F-4D97-AF65-F5344CB8AC3E}">
        <p14:creationId xmlns:p14="http://schemas.microsoft.com/office/powerpoint/2010/main" val="3113596555"/>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p:cNvSpPr>
          <p:nvPr>
            <p:ph type="title"/>
          </p:nvPr>
        </p:nvSpPr>
        <p:spPr>
          <a:xfrm>
            <a:off x="1475656" y="624110"/>
            <a:ext cx="7668343" cy="1280891"/>
          </a:xfrm>
          <a:prstGeom prst="rect">
            <a:avLst/>
          </a:prstGeom>
        </p:spPr>
        <p:txBody>
          <a:bodyPr/>
          <a:lstStyle>
            <a:lvl1pPr marL="770021" indent="-770021">
              <a:defRPr sz="3200"/>
            </a:lvl1pPr>
          </a:lstStyle>
          <a:p>
            <a:r>
              <a:rPr dirty="0"/>
              <a:t>Technology and Quality of the Meal </a:t>
            </a:r>
          </a:p>
        </p:txBody>
      </p:sp>
      <p:sp>
        <p:nvSpPr>
          <p:cNvPr id="276" name="Shape 276"/>
          <p:cNvSpPr>
            <a:spLocks noGrp="1"/>
          </p:cNvSpPr>
          <p:nvPr>
            <p:ph type="body" idx="1"/>
          </p:nvPr>
        </p:nvSpPr>
        <p:spPr>
          <a:xfrm>
            <a:off x="1115615" y="1772816"/>
            <a:ext cx="7920881" cy="4896545"/>
          </a:xfrm>
          <a:prstGeom prst="rect">
            <a:avLst/>
          </a:prstGeom>
        </p:spPr>
        <p:txBody>
          <a:bodyPr/>
          <a:lstStyle/>
          <a:p>
            <a:pPr>
              <a:defRPr sz="2400" i="1"/>
            </a:pPr>
            <a:r>
              <a:rPr dirty="0"/>
              <a:t>Junk Technologies for Junk Food </a:t>
            </a:r>
          </a:p>
          <a:p>
            <a:pPr marL="742950" lvl="1" indent="-285750">
              <a:defRPr sz="2000" i="1"/>
            </a:pPr>
            <a:r>
              <a:rPr dirty="0" smtClean="0"/>
              <a:t>“</a:t>
            </a:r>
            <a:r>
              <a:rPr dirty="0"/>
              <a:t>If it’ s a mealtime I won’ t let her play it [Minecraft] and eat. But if she is having a pack of chips or something, yeah, she will [play].” (Mother, family 1</a:t>
            </a:r>
            <a:r>
              <a:rPr dirty="0" smtClean="0"/>
              <a:t>)</a:t>
            </a:r>
            <a:endParaRPr lang="en-US" dirty="0" smtClean="0"/>
          </a:p>
          <a:p>
            <a:pPr marL="742950" lvl="1" indent="-285750">
              <a:defRPr sz="2000" i="1"/>
            </a:pPr>
            <a:endParaRPr dirty="0"/>
          </a:p>
          <a:p>
            <a:pPr marL="742950" lvl="1" indent="-285750">
              <a:defRPr sz="2000" i="1"/>
            </a:pPr>
            <a:r>
              <a:rPr dirty="0"/>
              <a:t>“We try to watch those serials or those movies which do not require much </a:t>
            </a:r>
            <a:r>
              <a:rPr dirty="0" smtClean="0"/>
              <a:t>attention. </a:t>
            </a:r>
            <a:r>
              <a:rPr dirty="0"/>
              <a:t>Some comedy series are seen out of order too.” (Wife, family 4</a:t>
            </a:r>
            <a:r>
              <a:rPr dirty="0" smtClean="0"/>
              <a:t>)</a:t>
            </a:r>
            <a:endParaRPr dirty="0"/>
          </a:p>
        </p:txBody>
      </p:sp>
      <p:sp>
        <p:nvSpPr>
          <p:cNvPr id="277" name="Shape 277"/>
          <p:cNvSpPr>
            <a:spLocks noGrp="1"/>
          </p:cNvSpPr>
          <p:nvPr>
            <p:ph type="sldNum" sz="quarter" idx="2"/>
          </p:nvPr>
        </p:nvSpPr>
        <p:spPr>
          <a:xfrm>
            <a:off x="719593" y="770291"/>
            <a:ext cx="376613" cy="400110"/>
          </a:xfrm>
          <a:prstGeom prst="rect">
            <a:avLst/>
          </a:prstGeom>
          <a:extLst>
            <a:ext uri="{C572A759-6A51-4108-AA02-DFA0A04FC94B}">
              <ma14:wrappingTextBoxFlag xmlns:ma14="http://schemas.microsoft.com/office/mac/drawingml/2011/main" val="1"/>
            </a:ext>
          </a:extLst>
        </p:spPr>
        <p:txBody>
          <a:bodyPr/>
          <a:lstStyle/>
          <a:p>
            <a:pPr marL="0" indent="0">
              <a:buNone/>
            </a:pPr>
            <a:fld id="{86CB4B4D-7CA3-9044-876B-883B54F8677D}" type="slidenum">
              <a:pPr marL="0" indent="0">
                <a:buNone/>
              </a:pPr>
              <a:t>15</a:t>
            </a:fld>
            <a:endParaRPr dirty="0"/>
          </a:p>
        </p:txBody>
      </p:sp>
      <p:pic>
        <p:nvPicPr>
          <p:cNvPr id="5" name="image4.png" descr="SocialNUI-Logo-MASTER.png"/>
          <p:cNvPicPr>
            <a:picLocks noChangeAspect="1"/>
          </p:cNvPicPr>
          <p:nvPr/>
        </p:nvPicPr>
        <p:blipFill>
          <a:blip r:embed="rId2">
            <a:extLst/>
          </a:blip>
          <a:stretch>
            <a:fillRect/>
          </a:stretch>
        </p:blipFill>
        <p:spPr>
          <a:xfrm>
            <a:off x="6819969" y="6322400"/>
            <a:ext cx="2324031" cy="473284"/>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76">
                                            <p:bg/>
                                          </p:spTgt>
                                        </p:tgtEl>
                                        <p:attrNameLst>
                                          <p:attrName>style.visibility</p:attrName>
                                        </p:attrNameLst>
                                      </p:cBhvr>
                                      <p:to>
                                        <p:strVal val="visible"/>
                                      </p:to>
                                    </p:set>
                                    <p:animEffect transition="in" filter="dissolve">
                                      <p:cBhvr>
                                        <p:cTn id="7" dur="500"/>
                                        <p:tgtEl>
                                          <p:spTgt spid="276">
                                            <p:bg/>
                                          </p:spTgt>
                                        </p:tgtEl>
                                      </p:cBhvr>
                                    </p:animEffect>
                                  </p:childTnLst>
                                </p:cTn>
                              </p:par>
                              <p:par>
                                <p:cTn id="8" presetID="9" presetClass="entr" presetSubtype="0" fill="hold" grpId="1" nodeType="withEffect">
                                  <p:stCondLst>
                                    <p:cond delay="0"/>
                                  </p:stCondLst>
                                  <p:iterate>
                                    <p:tmAbs val="0"/>
                                  </p:iterate>
                                  <p:childTnLst>
                                    <p:set>
                                      <p:cBhvr>
                                        <p:cTn id="9" fill="hold"/>
                                        <p:tgtEl>
                                          <p:spTgt spid="276">
                                            <p:txEl>
                                              <p:pRg st="0" end="0"/>
                                            </p:txEl>
                                          </p:spTgt>
                                        </p:tgtEl>
                                        <p:attrNameLst>
                                          <p:attrName>style.visibility</p:attrName>
                                        </p:attrNameLst>
                                      </p:cBhvr>
                                      <p:to>
                                        <p:strVal val="visible"/>
                                      </p:to>
                                    </p:set>
                                    <p:animEffect transition="in" filter="dissolve">
                                      <p:cBhvr>
                                        <p:cTn id="10" dur="500"/>
                                        <p:tgtEl>
                                          <p:spTgt spid="276">
                                            <p:txEl>
                                              <p:pRg st="0" end="0"/>
                                            </p:txEl>
                                          </p:spTgt>
                                        </p:tgtEl>
                                      </p:cBhvr>
                                    </p:animEffect>
                                  </p:childTnLst>
                                </p:cTn>
                              </p:par>
                            </p:childTnLst>
                          </p:cTn>
                        </p:par>
                        <p:par>
                          <p:cTn id="11" fill="hold">
                            <p:stCondLst>
                              <p:cond delay="500"/>
                            </p:stCondLst>
                            <p:childTnLst>
                              <p:par>
                                <p:cTn id="12" presetID="9" presetClass="entr" presetSubtype="0" fill="hold" grpId="1" nodeType="afterEffect">
                                  <p:stCondLst>
                                    <p:cond delay="0"/>
                                  </p:stCondLst>
                                  <p:iterate>
                                    <p:tmAbs val="0"/>
                                  </p:iterate>
                                  <p:childTnLst>
                                    <p:set>
                                      <p:cBhvr>
                                        <p:cTn id="13" fill="hold"/>
                                        <p:tgtEl>
                                          <p:spTgt spid="276">
                                            <p:txEl>
                                              <p:pRg st="1" end="1"/>
                                            </p:txEl>
                                          </p:spTgt>
                                        </p:tgtEl>
                                        <p:attrNameLst>
                                          <p:attrName>style.visibility</p:attrName>
                                        </p:attrNameLst>
                                      </p:cBhvr>
                                      <p:to>
                                        <p:strVal val="visible"/>
                                      </p:to>
                                    </p:set>
                                    <p:animEffect transition="in" filter="dissolve">
                                      <p:cBhvr>
                                        <p:cTn id="14" dur="500"/>
                                        <p:tgtEl>
                                          <p:spTgt spid="276">
                                            <p:txEl>
                                              <p:pRg st="1" end="1"/>
                                            </p:txEl>
                                          </p:spTgt>
                                        </p:tgtEl>
                                      </p:cBhvr>
                                    </p:animEffect>
                                  </p:childTnLst>
                                </p:cTn>
                              </p:par>
                            </p:childTnLst>
                          </p:cTn>
                        </p:par>
                        <p:par>
                          <p:cTn id="15" fill="hold">
                            <p:stCondLst>
                              <p:cond delay="1000"/>
                            </p:stCondLst>
                            <p:childTnLst>
                              <p:par>
                                <p:cTn id="16" presetID="9" presetClass="entr" presetSubtype="0" fill="hold" grpId="1" nodeType="afterEffect">
                                  <p:stCondLst>
                                    <p:cond delay="0"/>
                                  </p:stCondLst>
                                  <p:iterate>
                                    <p:tmAbs val="0"/>
                                  </p:iterate>
                                  <p:childTnLst>
                                    <p:set>
                                      <p:cBhvr>
                                        <p:cTn id="17" fill="hold"/>
                                        <p:tgtEl>
                                          <p:spTgt spid="276">
                                            <p:txEl>
                                              <p:pRg st="3" end="3"/>
                                            </p:txEl>
                                          </p:spTgt>
                                        </p:tgtEl>
                                        <p:attrNameLst>
                                          <p:attrName>style.visibility</p:attrName>
                                        </p:attrNameLst>
                                      </p:cBhvr>
                                      <p:to>
                                        <p:strVal val="visible"/>
                                      </p:to>
                                    </p:set>
                                    <p:animEffect transition="in" filter="dissolve">
                                      <p:cBhvr>
                                        <p:cTn id="18" dur="500"/>
                                        <p:tgtEl>
                                          <p:spTgt spid="2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1" build="p"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p:cNvSpPr>
          <p:nvPr>
            <p:ph type="body" idx="1"/>
          </p:nvPr>
        </p:nvSpPr>
        <p:spPr>
          <a:xfrm>
            <a:off x="1403648" y="1484783"/>
            <a:ext cx="7416823" cy="5112570"/>
          </a:xfrm>
          <a:prstGeom prst="rect">
            <a:avLst/>
          </a:prstGeom>
        </p:spPr>
        <p:txBody>
          <a:bodyPr/>
          <a:lstStyle/>
          <a:p>
            <a:pPr>
              <a:defRPr sz="2400" i="1"/>
            </a:pPr>
            <a:r>
              <a:rPr dirty="0"/>
              <a:t>Good Food Encourages Less Technology Use </a:t>
            </a:r>
          </a:p>
          <a:p>
            <a:pPr marL="742950" lvl="1" indent="-285750">
              <a:defRPr sz="2000" i="1"/>
            </a:pPr>
            <a:endParaRPr lang="en-US" dirty="0" smtClean="0"/>
          </a:p>
          <a:p>
            <a:pPr marL="742950" lvl="1" indent="-285750">
              <a:defRPr sz="2000" i="1"/>
            </a:pPr>
            <a:r>
              <a:rPr dirty="0" smtClean="0"/>
              <a:t>“</a:t>
            </a:r>
            <a:r>
              <a:rPr dirty="0"/>
              <a:t>If the food isn’t good, we’re probably more likely to check our phones during the meal. But if it’s decent/awesome then we’d just eat and enjoy it along with each other’s company.” (P6</a:t>
            </a:r>
            <a:r>
              <a:rPr dirty="0" smtClean="0"/>
              <a:t>)</a:t>
            </a:r>
            <a:endParaRPr lang="en-US" dirty="0" smtClean="0"/>
          </a:p>
          <a:p>
            <a:pPr marL="742950" lvl="1" indent="-285750">
              <a:defRPr sz="2000" i="1"/>
            </a:pPr>
            <a:endParaRPr dirty="0"/>
          </a:p>
          <a:p>
            <a:pPr marL="742950" lvl="1" indent="-285750">
              <a:defRPr sz="2000"/>
            </a:pPr>
            <a:r>
              <a:rPr dirty="0"/>
              <a:t>“</a:t>
            </a:r>
            <a:r>
              <a:rPr i="1" dirty="0"/>
              <a:t>There is no doubt; good food encourages conversation</a:t>
            </a:r>
            <a:r>
              <a:rPr dirty="0"/>
              <a:t>” (father, family 2</a:t>
            </a:r>
            <a:r>
              <a:rPr dirty="0" smtClean="0"/>
              <a:t>)</a:t>
            </a:r>
            <a:endParaRPr dirty="0"/>
          </a:p>
        </p:txBody>
      </p:sp>
      <p:sp>
        <p:nvSpPr>
          <p:cNvPr id="280" name="Shape 280"/>
          <p:cNvSpPr>
            <a:spLocks noGrp="1"/>
          </p:cNvSpPr>
          <p:nvPr>
            <p:ph type="sldNum" sz="quarter" idx="2"/>
          </p:nvPr>
        </p:nvSpPr>
        <p:spPr>
          <a:xfrm>
            <a:off x="229269" y="772225"/>
            <a:ext cx="866937" cy="396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16</a:t>
            </a:fld>
            <a:endParaRPr/>
          </a:p>
        </p:txBody>
      </p:sp>
      <p:sp>
        <p:nvSpPr>
          <p:cNvPr id="281" name="Shape 281"/>
          <p:cNvSpPr>
            <a:spLocks noGrp="1"/>
          </p:cNvSpPr>
          <p:nvPr>
            <p:ph type="title"/>
          </p:nvPr>
        </p:nvSpPr>
        <p:spPr>
          <a:xfrm>
            <a:off x="1475656" y="624110"/>
            <a:ext cx="7668343" cy="860673"/>
          </a:xfrm>
          <a:prstGeom prst="rect">
            <a:avLst/>
          </a:prstGeom>
        </p:spPr>
        <p:txBody>
          <a:bodyPr/>
          <a:lstStyle>
            <a:lvl1pPr marL="770021" indent="-770021">
              <a:defRPr sz="3200"/>
            </a:lvl1pPr>
          </a:lstStyle>
          <a:p>
            <a:r>
              <a:rPr dirty="0"/>
              <a:t>Technology and Quality of the Meal </a:t>
            </a:r>
          </a:p>
        </p:txBody>
      </p:sp>
      <p:pic>
        <p:nvPicPr>
          <p:cNvPr id="5" name="image4.png" descr="SocialNUI-Logo-MASTER.png"/>
          <p:cNvPicPr>
            <a:picLocks noChangeAspect="1"/>
          </p:cNvPicPr>
          <p:nvPr/>
        </p:nvPicPr>
        <p:blipFill>
          <a:blip r:embed="rId2">
            <a:extLst/>
          </a:blip>
          <a:stretch>
            <a:fillRect/>
          </a:stretch>
        </p:blipFill>
        <p:spPr>
          <a:xfrm>
            <a:off x="6819969" y="6322400"/>
            <a:ext cx="2324031" cy="473284"/>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79">
                                            <p:bg/>
                                          </p:spTgt>
                                        </p:tgtEl>
                                        <p:attrNameLst>
                                          <p:attrName>style.visibility</p:attrName>
                                        </p:attrNameLst>
                                      </p:cBhvr>
                                      <p:to>
                                        <p:strVal val="visible"/>
                                      </p:to>
                                    </p:set>
                                    <p:animEffect transition="in" filter="dissolve">
                                      <p:cBhvr>
                                        <p:cTn id="7" dur="500"/>
                                        <p:tgtEl>
                                          <p:spTgt spid="279">
                                            <p:bg/>
                                          </p:spTgt>
                                        </p:tgtEl>
                                      </p:cBhvr>
                                    </p:animEffect>
                                  </p:childTnLst>
                                </p:cTn>
                              </p:par>
                              <p:par>
                                <p:cTn id="8" presetID="9" presetClass="entr" presetSubtype="0" fill="hold" grpId="1" nodeType="withEffect">
                                  <p:stCondLst>
                                    <p:cond delay="0"/>
                                  </p:stCondLst>
                                  <p:iterate>
                                    <p:tmAbs val="0"/>
                                  </p:iterate>
                                  <p:childTnLst>
                                    <p:set>
                                      <p:cBhvr>
                                        <p:cTn id="9" fill="hold"/>
                                        <p:tgtEl>
                                          <p:spTgt spid="279">
                                            <p:txEl>
                                              <p:pRg st="0" end="0"/>
                                            </p:txEl>
                                          </p:spTgt>
                                        </p:tgtEl>
                                        <p:attrNameLst>
                                          <p:attrName>style.visibility</p:attrName>
                                        </p:attrNameLst>
                                      </p:cBhvr>
                                      <p:to>
                                        <p:strVal val="visible"/>
                                      </p:to>
                                    </p:set>
                                    <p:animEffect transition="in" filter="dissolve">
                                      <p:cBhvr>
                                        <p:cTn id="10" dur="500"/>
                                        <p:tgtEl>
                                          <p:spTgt spid="279">
                                            <p:txEl>
                                              <p:pRg st="0" end="0"/>
                                            </p:txEl>
                                          </p:spTgt>
                                        </p:tgtEl>
                                      </p:cBhvr>
                                    </p:animEffect>
                                  </p:childTnLst>
                                </p:cTn>
                              </p:par>
                            </p:childTnLst>
                          </p:cTn>
                        </p:par>
                        <p:par>
                          <p:cTn id="11" fill="hold">
                            <p:stCondLst>
                              <p:cond delay="500"/>
                            </p:stCondLst>
                            <p:childTnLst>
                              <p:par>
                                <p:cTn id="12" presetID="9" presetClass="entr" presetSubtype="0" fill="hold" grpId="1" nodeType="afterEffect">
                                  <p:stCondLst>
                                    <p:cond delay="0"/>
                                  </p:stCondLst>
                                  <p:iterate>
                                    <p:tmAbs val="0"/>
                                  </p:iterate>
                                  <p:childTnLst>
                                    <p:set>
                                      <p:cBhvr>
                                        <p:cTn id="13" fill="hold"/>
                                        <p:tgtEl>
                                          <p:spTgt spid="279">
                                            <p:txEl>
                                              <p:pRg st="2" end="2"/>
                                            </p:txEl>
                                          </p:spTgt>
                                        </p:tgtEl>
                                        <p:attrNameLst>
                                          <p:attrName>style.visibility</p:attrName>
                                        </p:attrNameLst>
                                      </p:cBhvr>
                                      <p:to>
                                        <p:strVal val="visible"/>
                                      </p:to>
                                    </p:set>
                                    <p:animEffect transition="in" filter="dissolve">
                                      <p:cBhvr>
                                        <p:cTn id="14" dur="500"/>
                                        <p:tgtEl>
                                          <p:spTgt spid="279">
                                            <p:txEl>
                                              <p:pRg st="2" end="2"/>
                                            </p:txEl>
                                          </p:spTgt>
                                        </p:tgtEl>
                                      </p:cBhvr>
                                    </p:animEffect>
                                  </p:childTnLst>
                                </p:cTn>
                              </p:par>
                            </p:childTnLst>
                          </p:cTn>
                        </p:par>
                        <p:par>
                          <p:cTn id="15" fill="hold">
                            <p:stCondLst>
                              <p:cond delay="1000"/>
                            </p:stCondLst>
                            <p:childTnLst>
                              <p:par>
                                <p:cTn id="16" presetID="9" presetClass="entr" presetSubtype="0" fill="hold" grpId="1" nodeType="afterEffect">
                                  <p:stCondLst>
                                    <p:cond delay="0"/>
                                  </p:stCondLst>
                                  <p:iterate>
                                    <p:tmAbs val="0"/>
                                  </p:iterate>
                                  <p:childTnLst>
                                    <p:set>
                                      <p:cBhvr>
                                        <p:cTn id="17" fill="hold"/>
                                        <p:tgtEl>
                                          <p:spTgt spid="279">
                                            <p:txEl>
                                              <p:pRg st="4" end="4"/>
                                            </p:txEl>
                                          </p:spTgt>
                                        </p:tgtEl>
                                        <p:attrNameLst>
                                          <p:attrName>style.visibility</p:attrName>
                                        </p:attrNameLst>
                                      </p:cBhvr>
                                      <p:to>
                                        <p:strVal val="visible"/>
                                      </p:to>
                                    </p:set>
                                    <p:animEffect transition="in" filter="dissolve">
                                      <p:cBhvr>
                                        <p:cTn id="18" dur="500"/>
                                        <p:tgtEl>
                                          <p:spTgt spid="2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p:cNvSpPr>
          <p:nvPr>
            <p:ph type="title"/>
          </p:nvPr>
        </p:nvSpPr>
        <p:spPr>
          <a:xfrm>
            <a:off x="1403648" y="624110"/>
            <a:ext cx="7560841" cy="1280891"/>
          </a:xfrm>
          <a:prstGeom prst="rect">
            <a:avLst/>
          </a:prstGeom>
        </p:spPr>
        <p:txBody>
          <a:bodyPr/>
          <a:lstStyle/>
          <a:p>
            <a:pPr marL="739220" indent="-739220" defTabSz="438911">
              <a:defRPr sz="3072" i="1"/>
            </a:pPr>
            <a:r>
              <a:t>Technologies for Special Occasions </a:t>
            </a:r>
            <a:br/>
            <a:endParaRPr/>
          </a:p>
        </p:txBody>
      </p:sp>
      <p:sp>
        <p:nvSpPr>
          <p:cNvPr id="284" name="Shape 284"/>
          <p:cNvSpPr>
            <a:spLocks noGrp="1"/>
          </p:cNvSpPr>
          <p:nvPr>
            <p:ph type="body" idx="1"/>
          </p:nvPr>
        </p:nvSpPr>
        <p:spPr>
          <a:xfrm>
            <a:off x="1331639" y="1772816"/>
            <a:ext cx="7560841" cy="4752529"/>
          </a:xfrm>
          <a:prstGeom prst="rect">
            <a:avLst/>
          </a:prstGeom>
        </p:spPr>
        <p:txBody>
          <a:bodyPr/>
          <a:lstStyle/>
          <a:p>
            <a:pPr>
              <a:defRPr sz="2400" i="1"/>
            </a:pPr>
            <a:r>
              <a:rPr dirty="0"/>
              <a:t>Special Use of </a:t>
            </a:r>
            <a:r>
              <a:rPr dirty="0" smtClean="0"/>
              <a:t>Technology</a:t>
            </a:r>
            <a:endParaRPr lang="en-US" dirty="0" smtClean="0"/>
          </a:p>
          <a:p>
            <a:pPr lvl="1">
              <a:defRPr sz="2400" i="1"/>
            </a:pPr>
            <a:r>
              <a:rPr lang="en-US" sz="2000" dirty="0" smtClean="0"/>
              <a:t>Selection of movie for anniversary dinner (family 3)</a:t>
            </a:r>
            <a:endParaRPr sz="2000" dirty="0"/>
          </a:p>
          <a:p>
            <a:pPr marL="742950" lvl="1" indent="-285750">
              <a:defRPr sz="2000" i="1"/>
            </a:pPr>
            <a:endParaRPr dirty="0"/>
          </a:p>
          <a:p>
            <a:pPr>
              <a:defRPr sz="2400" i="1"/>
            </a:pPr>
            <a:r>
              <a:rPr dirty="0"/>
              <a:t>Technology for creating ambience</a:t>
            </a:r>
          </a:p>
          <a:p>
            <a:pPr marL="742950" lvl="1" indent="-285750">
              <a:defRPr sz="2000" i="1"/>
            </a:pPr>
            <a:r>
              <a:rPr dirty="0"/>
              <a:t>1920’s music </a:t>
            </a:r>
            <a:r>
              <a:rPr lang="en-US" dirty="0" smtClean="0"/>
              <a:t>for Birthday Party </a:t>
            </a:r>
            <a:r>
              <a:rPr dirty="0" smtClean="0"/>
              <a:t>(</a:t>
            </a:r>
            <a:r>
              <a:rPr dirty="0"/>
              <a:t>family 1)</a:t>
            </a:r>
            <a:endParaRPr sz="1600" dirty="0"/>
          </a:p>
          <a:p>
            <a:pPr marL="742950" lvl="1" indent="-285750">
              <a:defRPr sz="2000" i="1"/>
            </a:pPr>
            <a:r>
              <a:rPr dirty="0"/>
              <a:t>Ambient lighting (family 2)</a:t>
            </a:r>
          </a:p>
        </p:txBody>
      </p:sp>
      <p:sp>
        <p:nvSpPr>
          <p:cNvPr id="285" name="Shape 285"/>
          <p:cNvSpPr>
            <a:spLocks noGrp="1"/>
          </p:cNvSpPr>
          <p:nvPr>
            <p:ph type="sldNum" sz="quarter" idx="2"/>
          </p:nvPr>
        </p:nvSpPr>
        <p:spPr>
          <a:xfrm>
            <a:off x="719593" y="770291"/>
            <a:ext cx="376613" cy="400110"/>
          </a:xfrm>
          <a:prstGeom prst="rect">
            <a:avLst/>
          </a:prstGeom>
          <a:extLst>
            <a:ext uri="{C572A759-6A51-4108-AA02-DFA0A04FC94B}">
              <ma14:wrappingTextBoxFlag xmlns:ma14="http://schemas.microsoft.com/office/mac/drawingml/2011/main" val="1"/>
            </a:ext>
          </a:extLst>
        </p:spPr>
        <p:txBody>
          <a:bodyPr/>
          <a:lstStyle/>
          <a:p>
            <a:pPr marL="0" indent="0">
              <a:buNone/>
            </a:pPr>
            <a:fld id="{86CB4B4D-7CA3-9044-876B-883B54F8677D}" type="slidenum">
              <a:pPr marL="0" indent="0">
                <a:buNone/>
              </a:pPr>
              <a:t>17</a:t>
            </a:fld>
            <a:endParaRPr dirty="0"/>
          </a:p>
        </p:txBody>
      </p:sp>
      <p:pic>
        <p:nvPicPr>
          <p:cNvPr id="5" name="image4.png" descr="SocialNUI-Logo-MASTER.png"/>
          <p:cNvPicPr>
            <a:picLocks noChangeAspect="1"/>
          </p:cNvPicPr>
          <p:nvPr/>
        </p:nvPicPr>
        <p:blipFill>
          <a:blip r:embed="rId2">
            <a:extLst/>
          </a:blip>
          <a:stretch>
            <a:fillRect/>
          </a:stretch>
        </p:blipFill>
        <p:spPr>
          <a:xfrm>
            <a:off x="6819969" y="6322400"/>
            <a:ext cx="2324031" cy="473284"/>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84">
                                            <p:bg/>
                                          </p:spTgt>
                                        </p:tgtEl>
                                        <p:attrNameLst>
                                          <p:attrName>style.visibility</p:attrName>
                                        </p:attrNameLst>
                                      </p:cBhvr>
                                      <p:to>
                                        <p:strVal val="visible"/>
                                      </p:to>
                                    </p:set>
                                    <p:animEffect transition="in" filter="dissolve">
                                      <p:cBhvr>
                                        <p:cTn id="7" dur="500"/>
                                        <p:tgtEl>
                                          <p:spTgt spid="284">
                                            <p:bg/>
                                          </p:spTgt>
                                        </p:tgtEl>
                                      </p:cBhvr>
                                    </p:animEffect>
                                  </p:childTnLst>
                                </p:cTn>
                              </p:par>
                              <p:par>
                                <p:cTn id="8" presetID="9" presetClass="entr" presetSubtype="0" fill="hold" grpId="1" nodeType="withEffect">
                                  <p:stCondLst>
                                    <p:cond delay="0"/>
                                  </p:stCondLst>
                                  <p:iterate>
                                    <p:tmAbs val="0"/>
                                  </p:iterate>
                                  <p:childTnLst>
                                    <p:set>
                                      <p:cBhvr>
                                        <p:cTn id="9" fill="hold"/>
                                        <p:tgtEl>
                                          <p:spTgt spid="284">
                                            <p:txEl>
                                              <p:pRg st="0" end="0"/>
                                            </p:txEl>
                                          </p:spTgt>
                                        </p:tgtEl>
                                        <p:attrNameLst>
                                          <p:attrName>style.visibility</p:attrName>
                                        </p:attrNameLst>
                                      </p:cBhvr>
                                      <p:to>
                                        <p:strVal val="visible"/>
                                      </p:to>
                                    </p:set>
                                    <p:animEffect transition="in" filter="dissolve">
                                      <p:cBhvr>
                                        <p:cTn id="10" dur="500"/>
                                        <p:tgtEl>
                                          <p:spTgt spid="284">
                                            <p:txEl>
                                              <p:pRg st="0" end="0"/>
                                            </p:txEl>
                                          </p:spTgt>
                                        </p:tgtEl>
                                      </p:cBhvr>
                                    </p:animEffect>
                                  </p:childTnLst>
                                </p:cTn>
                              </p:par>
                              <p:par>
                                <p:cTn id="11" presetID="9" presetClass="entr" presetSubtype="0" fill="hold" grpId="1" nodeType="withEffect">
                                  <p:stCondLst>
                                    <p:cond delay="0"/>
                                  </p:stCondLst>
                                  <p:iterate>
                                    <p:tmAbs val="0"/>
                                  </p:iterate>
                                  <p:childTnLst>
                                    <p:set>
                                      <p:cBhvr>
                                        <p:cTn id="12" fill="hold"/>
                                        <p:tgtEl>
                                          <p:spTgt spid="284">
                                            <p:txEl>
                                              <p:pRg st="1" end="1"/>
                                            </p:txEl>
                                          </p:spTgt>
                                        </p:tgtEl>
                                        <p:attrNameLst>
                                          <p:attrName>style.visibility</p:attrName>
                                        </p:attrNameLst>
                                      </p:cBhvr>
                                      <p:to>
                                        <p:strVal val="visible"/>
                                      </p:to>
                                    </p:set>
                                    <p:animEffect transition="in" filter="dissolve">
                                      <p:cBhvr>
                                        <p:cTn id="13" dur="500"/>
                                        <p:tgtEl>
                                          <p:spTgt spid="284">
                                            <p:txEl>
                                              <p:pRg st="1" end="1"/>
                                            </p:txEl>
                                          </p:spTgt>
                                        </p:tgtEl>
                                      </p:cBhvr>
                                    </p:animEffect>
                                  </p:childTnLst>
                                </p:cTn>
                              </p:par>
                            </p:childTnLst>
                          </p:cTn>
                        </p:par>
                        <p:par>
                          <p:cTn id="14" fill="hold">
                            <p:stCondLst>
                              <p:cond delay="500"/>
                            </p:stCondLst>
                            <p:childTnLst>
                              <p:par>
                                <p:cTn id="15" presetID="9" presetClass="entr" fill="hold" grpId="1" nodeType="afterEffect">
                                  <p:stCondLst>
                                    <p:cond delay="0"/>
                                  </p:stCondLst>
                                  <p:iterate>
                                    <p:tmAbs val="0"/>
                                  </p:iterate>
                                  <p:childTnLst>
                                    <p:set>
                                      <p:cBhvr>
                                        <p:cTn id="16" fill="hold"/>
                                        <p:tgtEl>
                                          <p:spTgt spid="284">
                                            <p:txEl>
                                              <p:pRg st="3" end="3"/>
                                            </p:txEl>
                                          </p:spTgt>
                                        </p:tgtEl>
                                        <p:attrNameLst>
                                          <p:attrName>style.visibility</p:attrName>
                                        </p:attrNameLst>
                                      </p:cBhvr>
                                      <p:to>
                                        <p:strVal val="visible"/>
                                      </p:to>
                                    </p:set>
                                    <p:animEffect transition="in" filter="dissolve">
                                      <p:cBhvr>
                                        <p:cTn id="17" dur="500"/>
                                        <p:tgtEl>
                                          <p:spTgt spid="284">
                                            <p:txEl>
                                              <p:pRg st="3" end="3"/>
                                            </p:txEl>
                                          </p:spTgt>
                                        </p:tgtEl>
                                      </p:cBhvr>
                                    </p:animEffect>
                                  </p:childTnLst>
                                </p:cTn>
                              </p:par>
                              <p:par>
                                <p:cTn id="18" presetID="9" presetClass="entr" presetSubtype="0" fill="hold" grpId="1" nodeType="withEffect">
                                  <p:stCondLst>
                                    <p:cond delay="0"/>
                                  </p:stCondLst>
                                  <p:iterate>
                                    <p:tmAbs val="0"/>
                                  </p:iterate>
                                  <p:childTnLst>
                                    <p:set>
                                      <p:cBhvr>
                                        <p:cTn id="19" fill="hold"/>
                                        <p:tgtEl>
                                          <p:spTgt spid="284">
                                            <p:txEl>
                                              <p:pRg st="4" end="4"/>
                                            </p:txEl>
                                          </p:spTgt>
                                        </p:tgtEl>
                                        <p:attrNameLst>
                                          <p:attrName>style.visibility</p:attrName>
                                        </p:attrNameLst>
                                      </p:cBhvr>
                                      <p:to>
                                        <p:strVal val="visible"/>
                                      </p:to>
                                    </p:set>
                                    <p:animEffect transition="in" filter="dissolve">
                                      <p:cBhvr>
                                        <p:cTn id="20" dur="500"/>
                                        <p:tgtEl>
                                          <p:spTgt spid="284">
                                            <p:txEl>
                                              <p:pRg st="4" end="4"/>
                                            </p:txEl>
                                          </p:spTgt>
                                        </p:tgtEl>
                                      </p:cBhvr>
                                    </p:animEffect>
                                  </p:childTnLst>
                                </p:cTn>
                              </p:par>
                              <p:par>
                                <p:cTn id="21" presetID="9" presetClass="entr" presetSubtype="0" fill="hold" grpId="1" nodeType="withEffect">
                                  <p:stCondLst>
                                    <p:cond delay="0"/>
                                  </p:stCondLst>
                                  <p:iterate>
                                    <p:tmAbs val="0"/>
                                  </p:iterate>
                                  <p:childTnLst>
                                    <p:set>
                                      <p:cBhvr>
                                        <p:cTn id="22" fill="hold"/>
                                        <p:tgtEl>
                                          <p:spTgt spid="284">
                                            <p:txEl>
                                              <p:pRg st="5" end="5"/>
                                            </p:txEl>
                                          </p:spTgt>
                                        </p:tgtEl>
                                        <p:attrNameLst>
                                          <p:attrName>style.visibility</p:attrName>
                                        </p:attrNameLst>
                                      </p:cBhvr>
                                      <p:to>
                                        <p:strVal val="visible"/>
                                      </p:to>
                                    </p:set>
                                    <p:animEffect transition="in" filter="dissolve">
                                      <p:cBhvr>
                                        <p:cTn id="23" dur="500"/>
                                        <p:tgtEl>
                                          <p:spTgt spid="2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1" build="p"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p:nvPr>
        </p:nvSpPr>
        <p:spPr>
          <a:xfrm>
            <a:off x="1403647" y="624110"/>
            <a:ext cx="6589201" cy="726101"/>
          </a:xfrm>
          <a:prstGeom prst="rect">
            <a:avLst/>
          </a:prstGeom>
        </p:spPr>
        <p:txBody>
          <a:bodyPr/>
          <a:lstStyle/>
          <a:p>
            <a:r>
              <a:rPr dirty="0"/>
              <a:t>Discussions</a:t>
            </a:r>
          </a:p>
        </p:txBody>
      </p:sp>
      <p:sp>
        <p:nvSpPr>
          <p:cNvPr id="288" name="Shape 288"/>
          <p:cNvSpPr>
            <a:spLocks noGrp="1"/>
          </p:cNvSpPr>
          <p:nvPr>
            <p:ph type="body" idx="1"/>
          </p:nvPr>
        </p:nvSpPr>
        <p:spPr>
          <a:xfrm>
            <a:off x="1043608" y="1484783"/>
            <a:ext cx="7920881" cy="5184578"/>
          </a:xfrm>
          <a:prstGeom prst="rect">
            <a:avLst/>
          </a:prstGeom>
        </p:spPr>
        <p:txBody>
          <a:bodyPr/>
          <a:lstStyle/>
          <a:p>
            <a:pPr>
              <a:defRPr sz="2400"/>
            </a:pPr>
            <a:r>
              <a:rPr lang="en-US" dirty="0" smtClean="0"/>
              <a:t>A</a:t>
            </a:r>
            <a:r>
              <a:rPr dirty="0" smtClean="0"/>
              <a:t>djusted </a:t>
            </a:r>
            <a:r>
              <a:rPr dirty="0"/>
              <a:t>dynamically based on the </a:t>
            </a:r>
            <a:r>
              <a:rPr dirty="0" smtClean="0"/>
              <a:t>context</a:t>
            </a:r>
            <a:endParaRPr dirty="0"/>
          </a:p>
          <a:p>
            <a:pPr marL="742950" lvl="1" indent="-285750">
              <a:defRPr sz="2000"/>
            </a:pPr>
            <a:r>
              <a:rPr dirty="0"/>
              <a:t>Routinely </a:t>
            </a:r>
            <a:r>
              <a:rPr dirty="0" smtClean="0"/>
              <a:t>routine</a:t>
            </a:r>
            <a:endParaRPr lang="en-US" dirty="0" smtClean="0"/>
          </a:p>
          <a:p>
            <a:pPr marL="742950" lvl="1" indent="-285750">
              <a:defRPr sz="2000"/>
            </a:pPr>
            <a:r>
              <a:rPr lang="en-US" sz="2000" dirty="0"/>
              <a:t>Family norms are rather loosely structured and regularly adapted to adjust to the context of the meal under consideration. </a:t>
            </a:r>
            <a:endParaRPr sz="2000" dirty="0"/>
          </a:p>
          <a:p>
            <a:pPr marL="742950" lvl="1" indent="-285750">
              <a:defRPr sz="2000"/>
            </a:pPr>
            <a:r>
              <a:rPr dirty="0"/>
              <a:t>Detailed and scrutinized plans for technology usage during special meals for a number of occasions throughout the year</a:t>
            </a:r>
            <a:r>
              <a:rPr dirty="0" smtClean="0"/>
              <a:t>.</a:t>
            </a:r>
            <a:endParaRPr lang="en-US" dirty="0" smtClean="0"/>
          </a:p>
          <a:p>
            <a:pPr marL="742950" lvl="1" indent="-285750">
              <a:defRPr sz="2000"/>
            </a:pPr>
            <a:endParaRPr dirty="0"/>
          </a:p>
          <a:p>
            <a:pPr>
              <a:defRPr sz="2400"/>
            </a:pPr>
            <a:r>
              <a:rPr dirty="0"/>
              <a:t>Technology at Mealtimes and Situated Timeliness </a:t>
            </a:r>
          </a:p>
          <a:p>
            <a:pPr marL="742950" lvl="1" indent="-285750">
              <a:defRPr sz="2000"/>
            </a:pPr>
            <a:r>
              <a:rPr dirty="0"/>
              <a:t>technology use is </a:t>
            </a:r>
            <a:r>
              <a:rPr i="1" dirty="0"/>
              <a:t>paired </a:t>
            </a:r>
            <a:r>
              <a:rPr dirty="0"/>
              <a:t>with the timing of the meal (but typically not the other way around). </a:t>
            </a:r>
            <a:endParaRPr sz="1600" dirty="0"/>
          </a:p>
        </p:txBody>
      </p:sp>
      <p:sp>
        <p:nvSpPr>
          <p:cNvPr id="289" name="Shape 289"/>
          <p:cNvSpPr>
            <a:spLocks noGrp="1"/>
          </p:cNvSpPr>
          <p:nvPr>
            <p:ph type="sldNum" sz="quarter" idx="2"/>
          </p:nvPr>
        </p:nvSpPr>
        <p:spPr>
          <a:xfrm>
            <a:off x="229269" y="772225"/>
            <a:ext cx="866937" cy="396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18</a:t>
            </a:fld>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88">
                                            <p:bg/>
                                          </p:spTgt>
                                        </p:tgtEl>
                                        <p:attrNameLst>
                                          <p:attrName>style.visibility</p:attrName>
                                        </p:attrNameLst>
                                      </p:cBhvr>
                                      <p:to>
                                        <p:strVal val="visible"/>
                                      </p:to>
                                    </p:set>
                                    <p:animEffect transition="in" filter="dissolve">
                                      <p:cBhvr>
                                        <p:cTn id="7" dur="500"/>
                                        <p:tgtEl>
                                          <p:spTgt spid="288">
                                            <p:bg/>
                                          </p:spTgt>
                                        </p:tgtEl>
                                      </p:cBhvr>
                                    </p:animEffect>
                                  </p:childTnLst>
                                </p:cTn>
                              </p:par>
                              <p:par>
                                <p:cTn id="8" presetID="9" presetClass="entr" presetSubtype="0" fill="hold" grpId="1" nodeType="withEffect">
                                  <p:stCondLst>
                                    <p:cond delay="0"/>
                                  </p:stCondLst>
                                  <p:iterate>
                                    <p:tmAbs val="0"/>
                                  </p:iterate>
                                  <p:childTnLst>
                                    <p:set>
                                      <p:cBhvr>
                                        <p:cTn id="9" fill="hold"/>
                                        <p:tgtEl>
                                          <p:spTgt spid="288">
                                            <p:txEl>
                                              <p:pRg st="0" end="0"/>
                                            </p:txEl>
                                          </p:spTgt>
                                        </p:tgtEl>
                                        <p:attrNameLst>
                                          <p:attrName>style.visibility</p:attrName>
                                        </p:attrNameLst>
                                      </p:cBhvr>
                                      <p:to>
                                        <p:strVal val="visible"/>
                                      </p:to>
                                    </p:set>
                                    <p:animEffect transition="in" filter="dissolve">
                                      <p:cBhvr>
                                        <p:cTn id="10" dur="500"/>
                                        <p:tgtEl>
                                          <p:spTgt spid="288">
                                            <p:txEl>
                                              <p:pRg st="0" end="0"/>
                                            </p:txEl>
                                          </p:spTgt>
                                        </p:tgtEl>
                                      </p:cBhvr>
                                    </p:animEffect>
                                  </p:childTnLst>
                                </p:cTn>
                              </p:par>
                            </p:childTnLst>
                          </p:cTn>
                        </p:par>
                        <p:par>
                          <p:cTn id="11" fill="hold">
                            <p:stCondLst>
                              <p:cond delay="500"/>
                            </p:stCondLst>
                            <p:childTnLst>
                              <p:par>
                                <p:cTn id="12" presetID="9" presetClass="entr" presetSubtype="0" fill="hold" grpId="1" nodeType="afterEffect">
                                  <p:stCondLst>
                                    <p:cond delay="0"/>
                                  </p:stCondLst>
                                  <p:iterate>
                                    <p:tmAbs val="0"/>
                                  </p:iterate>
                                  <p:childTnLst>
                                    <p:set>
                                      <p:cBhvr>
                                        <p:cTn id="13" fill="hold"/>
                                        <p:tgtEl>
                                          <p:spTgt spid="288">
                                            <p:txEl>
                                              <p:pRg st="1" end="1"/>
                                            </p:txEl>
                                          </p:spTgt>
                                        </p:tgtEl>
                                        <p:attrNameLst>
                                          <p:attrName>style.visibility</p:attrName>
                                        </p:attrNameLst>
                                      </p:cBhvr>
                                      <p:to>
                                        <p:strVal val="visible"/>
                                      </p:to>
                                    </p:set>
                                    <p:animEffect transition="in" filter="dissolve">
                                      <p:cBhvr>
                                        <p:cTn id="14" dur="500"/>
                                        <p:tgtEl>
                                          <p:spTgt spid="288">
                                            <p:txEl>
                                              <p:pRg st="1" end="1"/>
                                            </p:txEl>
                                          </p:spTgt>
                                        </p:tgtEl>
                                      </p:cBhvr>
                                    </p:animEffect>
                                  </p:childTnLst>
                                </p:cTn>
                              </p:par>
                            </p:childTnLst>
                          </p:cTn>
                        </p:par>
                        <p:par>
                          <p:cTn id="15" fill="hold">
                            <p:stCondLst>
                              <p:cond delay="1000"/>
                            </p:stCondLst>
                            <p:childTnLst>
                              <p:par>
                                <p:cTn id="16" presetID="9" presetClass="entr" presetSubtype="0" fill="hold" grpId="1" nodeType="afterEffect">
                                  <p:stCondLst>
                                    <p:cond delay="0"/>
                                  </p:stCondLst>
                                  <p:iterate>
                                    <p:tmAbs val="0"/>
                                  </p:iterate>
                                  <p:childTnLst>
                                    <p:set>
                                      <p:cBhvr>
                                        <p:cTn id="17" fill="hold"/>
                                        <p:tgtEl>
                                          <p:spTgt spid="288">
                                            <p:txEl>
                                              <p:pRg st="2" end="2"/>
                                            </p:txEl>
                                          </p:spTgt>
                                        </p:tgtEl>
                                        <p:attrNameLst>
                                          <p:attrName>style.visibility</p:attrName>
                                        </p:attrNameLst>
                                      </p:cBhvr>
                                      <p:to>
                                        <p:strVal val="visible"/>
                                      </p:to>
                                    </p:set>
                                    <p:animEffect transition="in" filter="dissolve">
                                      <p:cBhvr>
                                        <p:cTn id="18" dur="500"/>
                                        <p:tgtEl>
                                          <p:spTgt spid="288">
                                            <p:txEl>
                                              <p:pRg st="2" end="2"/>
                                            </p:txEl>
                                          </p:spTgt>
                                        </p:tgtEl>
                                      </p:cBhvr>
                                    </p:animEffect>
                                  </p:childTnLst>
                                </p:cTn>
                              </p:par>
                            </p:childTnLst>
                          </p:cTn>
                        </p:par>
                        <p:par>
                          <p:cTn id="19" fill="hold">
                            <p:stCondLst>
                              <p:cond delay="1500"/>
                            </p:stCondLst>
                            <p:childTnLst>
                              <p:par>
                                <p:cTn id="20" presetID="9" presetClass="entr" presetSubtype="0" fill="hold" grpId="1" nodeType="afterEffect">
                                  <p:stCondLst>
                                    <p:cond delay="0"/>
                                  </p:stCondLst>
                                  <p:iterate>
                                    <p:tmAbs val="0"/>
                                  </p:iterate>
                                  <p:childTnLst>
                                    <p:set>
                                      <p:cBhvr>
                                        <p:cTn id="21" fill="hold"/>
                                        <p:tgtEl>
                                          <p:spTgt spid="288">
                                            <p:txEl>
                                              <p:pRg st="3" end="3"/>
                                            </p:txEl>
                                          </p:spTgt>
                                        </p:tgtEl>
                                        <p:attrNameLst>
                                          <p:attrName>style.visibility</p:attrName>
                                        </p:attrNameLst>
                                      </p:cBhvr>
                                      <p:to>
                                        <p:strVal val="visible"/>
                                      </p:to>
                                    </p:set>
                                    <p:animEffect transition="in" filter="dissolve">
                                      <p:cBhvr>
                                        <p:cTn id="22" dur="500"/>
                                        <p:tgtEl>
                                          <p:spTgt spid="2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1" nodeType="clickEffect">
                                  <p:stCondLst>
                                    <p:cond delay="0"/>
                                  </p:stCondLst>
                                  <p:iterate>
                                    <p:tmAbs val="0"/>
                                  </p:iterate>
                                  <p:childTnLst>
                                    <p:set>
                                      <p:cBhvr>
                                        <p:cTn id="26" fill="hold"/>
                                        <p:tgtEl>
                                          <p:spTgt spid="288">
                                            <p:txEl>
                                              <p:pRg st="5" end="5"/>
                                            </p:txEl>
                                          </p:spTgt>
                                        </p:tgtEl>
                                        <p:attrNameLst>
                                          <p:attrName>style.visibility</p:attrName>
                                        </p:attrNameLst>
                                      </p:cBhvr>
                                      <p:to>
                                        <p:strVal val="visible"/>
                                      </p:to>
                                    </p:set>
                                    <p:animEffect transition="in" filter="dissolve">
                                      <p:cBhvr>
                                        <p:cTn id="27" dur="500"/>
                                        <p:tgtEl>
                                          <p:spTgt spid="288">
                                            <p:txEl>
                                              <p:pRg st="5" end="5"/>
                                            </p:txEl>
                                          </p:spTgt>
                                        </p:tgtEl>
                                      </p:cBhvr>
                                    </p:animEffect>
                                  </p:childTnLst>
                                </p:cTn>
                              </p:par>
                            </p:childTnLst>
                          </p:cTn>
                        </p:par>
                        <p:par>
                          <p:cTn id="28" fill="hold">
                            <p:stCondLst>
                              <p:cond delay="500"/>
                            </p:stCondLst>
                            <p:childTnLst>
                              <p:par>
                                <p:cTn id="29" presetID="9" presetClass="entr" presetSubtype="0" fill="hold" grpId="1" nodeType="afterEffect">
                                  <p:stCondLst>
                                    <p:cond delay="0"/>
                                  </p:stCondLst>
                                  <p:iterate>
                                    <p:tmAbs val="0"/>
                                  </p:iterate>
                                  <p:childTnLst>
                                    <p:set>
                                      <p:cBhvr>
                                        <p:cTn id="30" fill="hold"/>
                                        <p:tgtEl>
                                          <p:spTgt spid="288">
                                            <p:txEl>
                                              <p:pRg st="6" end="6"/>
                                            </p:txEl>
                                          </p:spTgt>
                                        </p:tgtEl>
                                        <p:attrNameLst>
                                          <p:attrName>style.visibility</p:attrName>
                                        </p:attrNameLst>
                                      </p:cBhvr>
                                      <p:to>
                                        <p:strVal val="visible"/>
                                      </p:to>
                                    </p:set>
                                    <p:animEffect transition="in" filter="dissolve">
                                      <p:cBhvr>
                                        <p:cTn id="31" dur="500"/>
                                        <p:tgtEl>
                                          <p:spTgt spid="2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1" build="p"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89582" y="2097062"/>
            <a:ext cx="3840523" cy="39949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4572000" y="6501949"/>
            <a:ext cx="4572000" cy="338554"/>
          </a:xfrm>
          <a:prstGeom prst="rect">
            <a:avLst/>
          </a:prstGeom>
        </p:spPr>
        <p:txBody>
          <a:bodyPr>
            <a:spAutoFit/>
          </a:bodyPr>
          <a:lstStyle/>
          <a:p>
            <a:pPr algn="r"/>
            <a:r>
              <a:rPr lang="en-US" sz="800" dirty="0"/>
              <a:t>http://</a:t>
            </a:r>
            <a:r>
              <a:rPr lang="en-US" sz="800" dirty="0" err="1"/>
              <a:t>www.androidparent.com</a:t>
            </a:r>
            <a:r>
              <a:rPr lang="en-US" sz="800" dirty="0"/>
              <a:t>/</a:t>
            </a:r>
            <a:r>
              <a:rPr lang="en-US" sz="800" dirty="0" err="1"/>
              <a:t>wp</a:t>
            </a:r>
            <a:r>
              <a:rPr lang="en-US" sz="800" dirty="0"/>
              <a:t>-content/uploads/2014/08/</a:t>
            </a:r>
            <a:r>
              <a:rPr lang="en-US" sz="800" dirty="0" err="1" smtClean="0"/>
              <a:t>dinnertime.jpg</a:t>
            </a:r>
            <a:r>
              <a:rPr lang="en-US" sz="800" dirty="0"/>
              <a:t/>
            </a:r>
            <a:br>
              <a:rPr lang="en-US" sz="800" dirty="0"/>
            </a:br>
            <a:r>
              <a:rPr lang="en-US" sz="800" dirty="0"/>
              <a:t>https://</a:t>
            </a:r>
            <a:r>
              <a:rPr lang="en-US" sz="800" dirty="0" err="1"/>
              <a:t>i.vimeocdn.com</a:t>
            </a:r>
            <a:r>
              <a:rPr lang="en-US" sz="800" dirty="0"/>
              <a:t>/video/527546976_640.jpg</a:t>
            </a:r>
          </a:p>
        </p:txBody>
      </p:sp>
      <p:pic>
        <p:nvPicPr>
          <p:cNvPr id="5" name="Picture 4"/>
          <p:cNvPicPr>
            <a:picLocks noChangeAspect="1"/>
          </p:cNvPicPr>
          <p:nvPr/>
        </p:nvPicPr>
        <p:blipFill>
          <a:blip r:embed="rId3"/>
          <a:stretch>
            <a:fillRect/>
          </a:stretch>
        </p:blipFill>
        <p:spPr>
          <a:xfrm>
            <a:off x="792250" y="2085484"/>
            <a:ext cx="3753013" cy="4021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Shape 287"/>
          <p:cNvSpPr txBox="1">
            <a:spLocks/>
          </p:cNvSpPr>
          <p:nvPr/>
        </p:nvSpPr>
        <p:spPr>
          <a:xfrm>
            <a:off x="1403647" y="624110"/>
            <a:ext cx="6589201" cy="72610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0" marR="0" indent="0" algn="l" defTabSz="457200" rtl="0" latinLnBrk="0">
              <a:lnSpc>
                <a:spcPct val="100000"/>
              </a:lnSpc>
              <a:spcBef>
                <a:spcPts val="0"/>
              </a:spcBef>
              <a:spcAft>
                <a:spcPts val="0"/>
              </a:spcAft>
              <a:buClrTx/>
              <a:buSzPct val="100000"/>
              <a:buFont typeface="Arial"/>
              <a:buNone/>
              <a:tabLst/>
              <a:defRPr sz="3600" b="0" i="0" u="none" strike="noStrike" cap="none" spc="0" baseline="0">
                <a:ln>
                  <a:noFill/>
                </a:ln>
                <a:solidFill>
                  <a:srgbClr val="262626"/>
                </a:solidFill>
                <a:uFillTx/>
                <a:latin typeface="Century Gothic"/>
                <a:ea typeface="Century Gothic"/>
                <a:cs typeface="Century Gothic"/>
                <a:sym typeface="Century Gothic"/>
              </a:defRPr>
            </a:lvl1pPr>
            <a:lvl2pPr marL="0" marR="0" indent="0" algn="l" defTabSz="457200" rtl="0" latinLnBrk="0">
              <a:lnSpc>
                <a:spcPct val="100000"/>
              </a:lnSpc>
              <a:spcBef>
                <a:spcPts val="0"/>
              </a:spcBef>
              <a:spcAft>
                <a:spcPts val="0"/>
              </a:spcAft>
              <a:buClrTx/>
              <a:buSzPct val="100000"/>
              <a:buFont typeface="Arial"/>
              <a:buChar char="•"/>
              <a:tabLst/>
              <a:defRPr sz="3600" b="0" i="0" u="none" strike="noStrike" cap="none" spc="0" baseline="0">
                <a:ln>
                  <a:noFill/>
                </a:ln>
                <a:solidFill>
                  <a:srgbClr val="262626"/>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Pct val="100000"/>
              <a:buFont typeface="Arial"/>
              <a:buChar char="•"/>
              <a:tabLst/>
              <a:defRPr sz="3600" b="0" i="0" u="none" strike="noStrike" cap="none" spc="0" baseline="0">
                <a:ln>
                  <a:noFill/>
                </a:ln>
                <a:solidFill>
                  <a:srgbClr val="262626"/>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Pct val="100000"/>
              <a:buFont typeface="Arial"/>
              <a:buChar char="•"/>
              <a:tabLst/>
              <a:defRPr sz="3600" b="0" i="0" u="none" strike="noStrike" cap="none" spc="0" baseline="0">
                <a:ln>
                  <a:noFill/>
                </a:ln>
                <a:solidFill>
                  <a:srgbClr val="262626"/>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Pct val="100000"/>
              <a:buFont typeface="Arial"/>
              <a:buChar char="•"/>
              <a:tabLst/>
              <a:defRPr sz="3600" b="0" i="0" u="none" strike="noStrike" cap="none" spc="0" baseline="0">
                <a:ln>
                  <a:noFill/>
                </a:ln>
                <a:solidFill>
                  <a:srgbClr val="262626"/>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Pct val="100000"/>
              <a:buFont typeface="Arial"/>
              <a:buChar char="•"/>
              <a:tabLst/>
              <a:defRPr sz="3600" b="0" i="0" u="none" strike="noStrike" cap="none" spc="0" baseline="0">
                <a:ln>
                  <a:noFill/>
                </a:ln>
                <a:solidFill>
                  <a:srgbClr val="262626"/>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Pct val="100000"/>
              <a:buFont typeface="Arial"/>
              <a:buChar char="•"/>
              <a:tabLst/>
              <a:defRPr sz="3600" b="0" i="0" u="none" strike="noStrike" cap="none" spc="0" baseline="0">
                <a:ln>
                  <a:noFill/>
                </a:ln>
                <a:solidFill>
                  <a:srgbClr val="262626"/>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Pct val="100000"/>
              <a:buFont typeface="Arial"/>
              <a:buChar char="•"/>
              <a:tabLst/>
              <a:defRPr sz="3600" b="0" i="0" u="none" strike="noStrike" cap="none" spc="0" baseline="0">
                <a:ln>
                  <a:noFill/>
                </a:ln>
                <a:solidFill>
                  <a:srgbClr val="262626"/>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Pct val="100000"/>
              <a:buFont typeface="Arial"/>
              <a:buChar char="•"/>
              <a:tabLst/>
              <a:defRPr sz="3600" b="0" i="0" u="none" strike="noStrike" cap="none" spc="0" baseline="0">
                <a:ln>
                  <a:noFill/>
                </a:ln>
                <a:solidFill>
                  <a:srgbClr val="262626"/>
                </a:solidFill>
                <a:uFillTx/>
                <a:latin typeface="Century Gothic"/>
                <a:ea typeface="Century Gothic"/>
                <a:cs typeface="Century Gothic"/>
                <a:sym typeface="Century Gothic"/>
              </a:defRPr>
            </a:lvl9pPr>
          </a:lstStyle>
          <a:p>
            <a:r>
              <a:rPr lang="en-US" dirty="0">
                <a:solidFill>
                  <a:schemeClr val="tx1"/>
                </a:solidFill>
              </a:rPr>
              <a:t>Restricting Technology Usage</a:t>
            </a:r>
            <a:endParaRPr lang="en-US" dirty="0"/>
          </a:p>
        </p:txBody>
      </p:sp>
    </p:spTree>
    <p:extLst>
      <p:ext uri="{BB962C8B-B14F-4D97-AF65-F5344CB8AC3E}">
        <p14:creationId xmlns:p14="http://schemas.microsoft.com/office/powerpoint/2010/main" val="1971480383"/>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title"/>
          </p:nvPr>
        </p:nvSpPr>
        <p:spPr>
          <a:prstGeom prst="rect">
            <a:avLst/>
          </a:prstGeom>
        </p:spPr>
        <p:txBody>
          <a:bodyPr/>
          <a:lstStyle>
            <a:lvl1pPr marL="0" indent="0" defTabSz="777240">
              <a:buSzTx/>
              <a:buFontTx/>
              <a:buNone/>
              <a:defRPr sz="2550" b="1">
                <a:solidFill>
                  <a:srgbClr val="000000"/>
                </a:solidFill>
              </a:defRPr>
            </a:lvl1pPr>
          </a:lstStyle>
          <a:p>
            <a:r>
              <a:t>Don't use your phones at the dinner table</a:t>
            </a:r>
          </a:p>
        </p:txBody>
      </p:sp>
      <p:pic>
        <p:nvPicPr>
          <p:cNvPr id="211" name="Vatican-Pope-Youths_Inte.jpg"/>
          <p:cNvPicPr>
            <a:picLocks noGrp="1" noChangeAspect="1"/>
          </p:cNvPicPr>
          <p:nvPr>
            <p:ph type="pic" idx="13"/>
          </p:nvPr>
        </p:nvPicPr>
        <p:blipFill>
          <a:blip r:embed="rId2">
            <a:extLst/>
          </a:blip>
          <a:srcRect t="6152" b="6152"/>
          <a:stretch>
            <a:fillRect/>
          </a:stretch>
        </p:blipFill>
        <p:spPr>
          <a:prstGeom prst="rect">
            <a:avLst/>
          </a:prstGeom>
        </p:spPr>
      </p:pic>
      <p:sp>
        <p:nvSpPr>
          <p:cNvPr id="212" name="Shape 212"/>
          <p:cNvSpPr>
            <a:spLocks noGrp="1"/>
          </p:cNvSpPr>
          <p:nvPr>
            <p:ph type="body" sz="quarter" idx="1"/>
          </p:nvPr>
        </p:nvSpPr>
        <p:spPr>
          <a:prstGeom prst="rect">
            <a:avLst/>
          </a:prstGeom>
        </p:spPr>
        <p:txBody>
          <a:bodyPr>
            <a:normAutofit fontScale="47500" lnSpcReduction="20000"/>
          </a:bodyPr>
          <a:lstStyle/>
          <a:p>
            <a:pPr marL="0" indent="0" algn="r" defTabSz="365760">
              <a:spcBef>
                <a:spcPts val="0"/>
              </a:spcBef>
              <a:buSzTx/>
              <a:buFontTx/>
              <a:buNone/>
              <a:defRPr sz="1680">
                <a:solidFill>
                  <a:srgbClr val="000000"/>
                </a:solidFill>
              </a:defRPr>
            </a:pPr>
            <a:r>
              <a:rPr dirty="0"/>
              <a:t>Pope Francis, St. Peter’s Square, Nov. 11, 2015</a:t>
            </a:r>
            <a:br>
              <a:rPr dirty="0"/>
            </a:br>
            <a:r>
              <a:rPr dirty="0"/>
              <a:t/>
            </a:r>
            <a:br>
              <a:rPr dirty="0"/>
            </a:br>
            <a:r>
              <a:rPr dirty="0"/>
              <a:t/>
            </a:r>
            <a:br>
              <a:rPr dirty="0"/>
            </a:br>
            <a:endParaRPr dirty="0"/>
          </a:p>
        </p:txBody>
      </p:sp>
      <p:sp>
        <p:nvSpPr>
          <p:cNvPr id="213" name="Shape 213"/>
          <p:cNvSpPr>
            <a:spLocks noGrp="1"/>
          </p:cNvSpPr>
          <p:nvPr>
            <p:ph type="sldNum" sz="quarter" idx="2"/>
          </p:nvPr>
        </p:nvSpPr>
        <p:spPr>
          <a:xfrm>
            <a:off x="861734" y="4965596"/>
            <a:ext cx="234472" cy="400110"/>
          </a:xfrm>
          <a:prstGeom prst="rect">
            <a:avLst/>
          </a:prstGeom>
          <a:extLst>
            <a:ext uri="{C572A759-6A51-4108-AA02-DFA0A04FC94B}">
              <ma14:wrappingTextBoxFlag xmlns:ma14="http://schemas.microsoft.com/office/mac/drawingml/2011/main" val="1"/>
            </a:ext>
          </a:extLst>
        </p:spPr>
        <p:txBody>
          <a:bodyPr/>
          <a:lstStyle/>
          <a:p>
            <a:pPr marL="0" indent="0">
              <a:buNone/>
            </a:pPr>
            <a:fld id="{86CB4B4D-7CA3-9044-876B-883B54F8677D}" type="slidenum">
              <a:pPr marL="0" indent="0">
                <a:buNone/>
              </a:pPr>
              <a:t>2</a:t>
            </a:fld>
            <a:endParaRPr dirty="0"/>
          </a:p>
        </p:txBody>
      </p:sp>
      <p:sp>
        <p:nvSpPr>
          <p:cNvPr id="214" name="Shape 214"/>
          <p:cNvSpPr/>
          <p:nvPr/>
        </p:nvSpPr>
        <p:spPr>
          <a:xfrm>
            <a:off x="1295871" y="6349036"/>
            <a:ext cx="7776121" cy="59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92505" indent="-192505" algn="r">
              <a:defRPr sz="800"/>
            </a:pPr>
            <a:r>
              <a:rPr u="sng" dirty="0">
                <a:solidFill>
                  <a:srgbClr val="FB4A18"/>
                </a:solidFill>
                <a:uFill>
                  <a:solidFill>
                    <a:srgbClr val="FB4A18"/>
                  </a:solidFill>
                </a:uFill>
                <a:hlinkClick r:id="rId3"/>
              </a:rPr>
              <a:t>http://www.engadget.com/2015/11/13/pope-francis-hates-texting-while-eating/</a:t>
            </a:r>
            <a:r>
              <a:rPr dirty="0"/>
              <a:t/>
            </a:r>
            <a:br>
              <a:rPr dirty="0"/>
            </a:br>
            <a:r>
              <a:rPr u="sng" dirty="0">
                <a:solidFill>
                  <a:srgbClr val="FB4A18"/>
                </a:solidFill>
                <a:uFill>
                  <a:solidFill>
                    <a:srgbClr val="FB4A18"/>
                  </a:solidFill>
                </a:uFill>
                <a:hlinkClick r:id="rId4"/>
              </a:rPr>
              <a:t>http://technology.inquirer.net/files/2013/08/Vatican-Pope-Youths_Inte.jpg</a:t>
            </a:r>
            <a:r>
              <a:rPr dirty="0"/>
              <a:t/>
            </a:r>
            <a:br>
              <a:rPr dirty="0"/>
            </a:br>
            <a:r>
              <a:rPr u="sng" dirty="0">
                <a:solidFill>
                  <a:srgbClr val="FB4A18"/>
                </a:solidFill>
                <a:uFill>
                  <a:solidFill>
                    <a:srgbClr val="FB4A18"/>
                  </a:solidFill>
                </a:uFill>
                <a:hlinkClick r:id="rId5"/>
              </a:rPr>
              <a:t>http://www.catholicnewsagency.com/news/eat-with-your-family-not-with-your-smartphone-pope-says-79491/</a:t>
            </a:r>
            <a:r>
              <a:rPr dirty="0"/>
              <a:t/>
            </a:r>
            <a:br>
              <a:rPr dirty="0"/>
            </a:br>
            <a:endParaRPr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400"/>
                                        <p:tgtEl>
                                          <p:spTgt spid="2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0"/>
                                        </p:tgtEl>
                                        <p:attrNameLst>
                                          <p:attrName>style.visibility</p:attrName>
                                        </p:attrNameLst>
                                      </p:cBhvr>
                                      <p:to>
                                        <p:strVal val="visible"/>
                                      </p:to>
                                    </p:set>
                                    <p:animEffect transition="in" filter="fade">
                                      <p:cBhvr>
                                        <p:cTn id="10" dur="400"/>
                                        <p:tgtEl>
                                          <p:spTgt spid="2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bg/>
                                          </p:spTgt>
                                        </p:tgtEl>
                                        <p:attrNameLst>
                                          <p:attrName>style.visibility</p:attrName>
                                        </p:attrNameLst>
                                      </p:cBhvr>
                                      <p:to>
                                        <p:strVal val="visible"/>
                                      </p:to>
                                    </p:set>
                                    <p:animEffect transition="in" filter="fade">
                                      <p:cBhvr>
                                        <p:cTn id="13" dur="400"/>
                                        <p:tgtEl>
                                          <p:spTgt spid="212">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2">
                                            <p:txEl>
                                              <p:pRg st="0" end="0"/>
                                            </p:txEl>
                                          </p:spTgt>
                                        </p:tgtEl>
                                        <p:attrNameLst>
                                          <p:attrName>style.visibility</p:attrName>
                                        </p:attrNameLst>
                                      </p:cBhvr>
                                      <p:to>
                                        <p:strVal val="visible"/>
                                      </p:to>
                                    </p:set>
                                    <p:animEffect transition="in" filter="fade">
                                      <p:cBhvr>
                                        <p:cTn id="16" dur="400"/>
                                        <p:tgtEl>
                                          <p:spTgt spid="212">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4"/>
                                        </p:tgtEl>
                                        <p:attrNameLst>
                                          <p:attrName>style.visibility</p:attrName>
                                        </p:attrNameLst>
                                      </p:cBhvr>
                                      <p:to>
                                        <p:strVal val="visible"/>
                                      </p:to>
                                    </p:set>
                                    <p:animEffect transition="in" filter="fade">
                                      <p:cBhvr>
                                        <p:cTn id="19"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animBg="1"/>
      <p:bldP spid="212" grpId="0" build="p" animBg="1"/>
      <p:bldP spid="2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p:cNvSpPr>
          <p:nvPr>
            <p:ph type="title"/>
          </p:nvPr>
        </p:nvSpPr>
        <p:spPr>
          <a:xfrm>
            <a:off x="1403648" y="624110"/>
            <a:ext cx="7776865" cy="716659"/>
          </a:xfrm>
          <a:prstGeom prst="rect">
            <a:avLst/>
          </a:prstGeom>
        </p:spPr>
        <p:txBody>
          <a:bodyPr/>
          <a:lstStyle>
            <a:lvl1pPr marL="739220" indent="-739220" defTabSz="438911">
              <a:defRPr sz="3072"/>
            </a:lvl1pPr>
          </a:lstStyle>
          <a:p>
            <a:r>
              <a:t>Technology and Familial Interactions </a:t>
            </a:r>
          </a:p>
        </p:txBody>
      </p:sp>
      <p:sp>
        <p:nvSpPr>
          <p:cNvPr id="292" name="Shape 292"/>
          <p:cNvSpPr>
            <a:spLocks noGrp="1"/>
          </p:cNvSpPr>
          <p:nvPr>
            <p:ph type="body" idx="1"/>
          </p:nvPr>
        </p:nvSpPr>
        <p:spPr>
          <a:xfrm>
            <a:off x="1403648" y="1463215"/>
            <a:ext cx="7560841" cy="5184578"/>
          </a:xfrm>
          <a:prstGeom prst="rect">
            <a:avLst/>
          </a:prstGeom>
        </p:spPr>
        <p:txBody>
          <a:bodyPr>
            <a:normAutofit/>
          </a:bodyPr>
          <a:lstStyle/>
          <a:p>
            <a:pPr>
              <a:buSzTx/>
              <a:defRPr sz="2400"/>
            </a:pPr>
            <a:r>
              <a:rPr sz="2800" dirty="0">
                <a:solidFill>
                  <a:schemeClr val="tx1"/>
                </a:solidFill>
              </a:rPr>
              <a:t>Technology practices are significantly shaped by our social setting, and the social setting is equally shaped by such practices. </a:t>
            </a:r>
            <a:endParaRPr lang="en-US" sz="2800" dirty="0" smtClean="0">
              <a:solidFill>
                <a:schemeClr val="tx1"/>
              </a:solidFill>
            </a:endParaRPr>
          </a:p>
          <a:p>
            <a:pPr>
              <a:buSzTx/>
              <a:defRPr sz="2400"/>
            </a:pPr>
            <a:endParaRPr sz="2800" dirty="0">
              <a:solidFill>
                <a:schemeClr val="tx1"/>
              </a:solidFill>
            </a:endParaRPr>
          </a:p>
          <a:p>
            <a:pPr>
              <a:defRPr sz="2400"/>
            </a:pPr>
            <a:r>
              <a:rPr lang="en-US" sz="2800" dirty="0" smtClean="0">
                <a:solidFill>
                  <a:schemeClr val="tx1"/>
                </a:solidFill>
              </a:rPr>
              <a:t>Food </a:t>
            </a:r>
            <a:r>
              <a:rPr lang="en-US" sz="2800" dirty="0">
                <a:solidFill>
                  <a:schemeClr val="tx1"/>
                </a:solidFill>
              </a:rPr>
              <a:t>and technology cannot be considered separately</a:t>
            </a:r>
          </a:p>
          <a:p>
            <a:pPr marL="742950" lvl="1" indent="-285750">
              <a:defRPr sz="2000"/>
            </a:pPr>
            <a:r>
              <a:rPr lang="en-US" sz="2400" dirty="0">
                <a:solidFill>
                  <a:schemeClr val="tx1"/>
                </a:solidFill>
              </a:rPr>
              <a:t>Meals, </a:t>
            </a:r>
            <a:endParaRPr lang="en-US" dirty="0">
              <a:solidFill>
                <a:schemeClr val="tx1"/>
              </a:solidFill>
            </a:endParaRPr>
          </a:p>
          <a:p>
            <a:pPr marL="742950" lvl="1" indent="-285750">
              <a:defRPr sz="2000"/>
            </a:pPr>
            <a:r>
              <a:rPr lang="en-US" sz="2400" dirty="0">
                <a:solidFill>
                  <a:schemeClr val="tx1"/>
                </a:solidFill>
              </a:rPr>
              <a:t>Efforts in preparation,</a:t>
            </a:r>
          </a:p>
          <a:p>
            <a:pPr marL="742950" lvl="1" indent="-285750">
              <a:defRPr sz="2000"/>
            </a:pPr>
            <a:r>
              <a:rPr lang="en-US" sz="2400" dirty="0">
                <a:solidFill>
                  <a:schemeClr val="tx1"/>
                </a:solidFill>
              </a:rPr>
              <a:t>Appreciation by family members.</a:t>
            </a:r>
          </a:p>
          <a:p>
            <a:pPr>
              <a:defRPr sz="2200"/>
            </a:pPr>
            <a:endParaRPr dirty="0">
              <a:solidFill>
                <a:schemeClr val="tx1"/>
              </a:solidFill>
            </a:endParaRPr>
          </a:p>
        </p:txBody>
      </p:sp>
      <p:sp>
        <p:nvSpPr>
          <p:cNvPr id="293" name="Shape 293"/>
          <p:cNvSpPr>
            <a:spLocks noGrp="1"/>
          </p:cNvSpPr>
          <p:nvPr>
            <p:ph type="sldNum" sz="quarter" idx="2"/>
          </p:nvPr>
        </p:nvSpPr>
        <p:spPr>
          <a:xfrm>
            <a:off x="719593" y="770291"/>
            <a:ext cx="376613" cy="400110"/>
          </a:xfrm>
          <a:prstGeom prst="rect">
            <a:avLst/>
          </a:prstGeom>
          <a:extLst>
            <a:ext uri="{C572A759-6A51-4108-AA02-DFA0A04FC94B}">
              <ma14:wrappingTextBoxFlag xmlns:ma14="http://schemas.microsoft.com/office/mac/drawingml/2011/main" val="1"/>
            </a:ext>
          </a:extLst>
        </p:spPr>
        <p:txBody>
          <a:bodyPr/>
          <a:lstStyle/>
          <a:p>
            <a:pPr marL="0" indent="0">
              <a:buNone/>
            </a:pPr>
            <a:fld id="{86CB4B4D-7CA3-9044-876B-883B54F8677D}" type="slidenum">
              <a:pPr marL="0" indent="0">
                <a:buNone/>
              </a:pPr>
              <a:t>20</a:t>
            </a:fld>
            <a:endParaRPr dirty="0"/>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92">
                                            <p:bg/>
                                          </p:spTgt>
                                        </p:tgtEl>
                                        <p:attrNameLst>
                                          <p:attrName>style.visibility</p:attrName>
                                        </p:attrNameLst>
                                      </p:cBhvr>
                                      <p:to>
                                        <p:strVal val="visible"/>
                                      </p:to>
                                    </p:set>
                                    <p:animEffect transition="in" filter="dissolve">
                                      <p:cBhvr>
                                        <p:cTn id="7" dur="500"/>
                                        <p:tgtEl>
                                          <p:spTgt spid="292">
                                            <p:bg/>
                                          </p:spTgt>
                                        </p:tgtEl>
                                      </p:cBhvr>
                                    </p:animEffect>
                                  </p:childTnLst>
                                </p:cTn>
                              </p:par>
                              <p:par>
                                <p:cTn id="8" presetID="9" presetClass="entr" presetSubtype="0" fill="hold" grpId="1" nodeType="withEffect">
                                  <p:stCondLst>
                                    <p:cond delay="0"/>
                                  </p:stCondLst>
                                  <p:iterate>
                                    <p:tmAbs val="0"/>
                                  </p:iterate>
                                  <p:childTnLst>
                                    <p:set>
                                      <p:cBhvr>
                                        <p:cTn id="9" fill="hold"/>
                                        <p:tgtEl>
                                          <p:spTgt spid="292">
                                            <p:txEl>
                                              <p:pRg st="0" end="0"/>
                                            </p:txEl>
                                          </p:spTgt>
                                        </p:tgtEl>
                                        <p:attrNameLst>
                                          <p:attrName>style.visibility</p:attrName>
                                        </p:attrNameLst>
                                      </p:cBhvr>
                                      <p:to>
                                        <p:strVal val="visible"/>
                                      </p:to>
                                    </p:set>
                                    <p:animEffect transition="in" filter="dissolve">
                                      <p:cBhvr>
                                        <p:cTn id="10" dur="500"/>
                                        <p:tgtEl>
                                          <p:spTgt spid="29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92">
                                            <p:txEl>
                                              <p:pRg st="2" end="2"/>
                                            </p:txEl>
                                          </p:spTgt>
                                        </p:tgtEl>
                                        <p:attrNameLst>
                                          <p:attrName>style.visibility</p:attrName>
                                        </p:attrNameLst>
                                      </p:cBhvr>
                                      <p:to>
                                        <p:strVal val="visible"/>
                                      </p:to>
                                    </p:set>
                                    <p:animEffect transition="in" filter="dissolve">
                                      <p:cBhvr>
                                        <p:cTn id="15" dur="500"/>
                                        <p:tgtEl>
                                          <p:spTgt spid="292">
                                            <p:txEl>
                                              <p:pRg st="2" end="2"/>
                                            </p:txEl>
                                          </p:spTgt>
                                        </p:tgtEl>
                                      </p:cBhvr>
                                    </p:animEffect>
                                  </p:childTnLst>
                                </p:cTn>
                              </p:par>
                            </p:childTnLst>
                          </p:cTn>
                        </p:par>
                        <p:par>
                          <p:cTn id="16" fill="hold">
                            <p:stCondLst>
                              <p:cond delay="500"/>
                            </p:stCondLst>
                            <p:childTnLst>
                              <p:par>
                                <p:cTn id="17" presetID="9" presetClass="entr" fill="hold" grpId="1" nodeType="afterEffect">
                                  <p:stCondLst>
                                    <p:cond delay="0"/>
                                  </p:stCondLst>
                                  <p:iterate>
                                    <p:tmAbs val="0"/>
                                  </p:iterate>
                                  <p:childTnLst>
                                    <p:set>
                                      <p:cBhvr>
                                        <p:cTn id="18" fill="hold"/>
                                        <p:tgtEl>
                                          <p:spTgt spid="292">
                                            <p:txEl>
                                              <p:pRg st="3" end="3"/>
                                            </p:txEl>
                                          </p:spTgt>
                                        </p:tgtEl>
                                        <p:attrNameLst>
                                          <p:attrName>style.visibility</p:attrName>
                                        </p:attrNameLst>
                                      </p:cBhvr>
                                      <p:to>
                                        <p:strVal val="visible"/>
                                      </p:to>
                                    </p:set>
                                    <p:animEffect transition="in" filter="dissolve">
                                      <p:cBhvr>
                                        <p:cTn id="19" dur="500"/>
                                        <p:tgtEl>
                                          <p:spTgt spid="292">
                                            <p:txEl>
                                              <p:pRg st="3" end="3"/>
                                            </p:txEl>
                                          </p:spTgt>
                                        </p:tgtEl>
                                      </p:cBhvr>
                                    </p:animEffect>
                                  </p:childTnLst>
                                </p:cTn>
                              </p:par>
                            </p:childTnLst>
                          </p:cTn>
                        </p:par>
                        <p:par>
                          <p:cTn id="20" fill="hold">
                            <p:stCondLst>
                              <p:cond delay="1000"/>
                            </p:stCondLst>
                            <p:childTnLst>
                              <p:par>
                                <p:cTn id="21" presetID="9" presetClass="entr" fill="hold" grpId="1" nodeType="afterEffect">
                                  <p:stCondLst>
                                    <p:cond delay="0"/>
                                  </p:stCondLst>
                                  <p:iterate>
                                    <p:tmAbs val="0"/>
                                  </p:iterate>
                                  <p:childTnLst>
                                    <p:set>
                                      <p:cBhvr>
                                        <p:cTn id="22" fill="hold"/>
                                        <p:tgtEl>
                                          <p:spTgt spid="292">
                                            <p:txEl>
                                              <p:pRg st="4" end="4"/>
                                            </p:txEl>
                                          </p:spTgt>
                                        </p:tgtEl>
                                        <p:attrNameLst>
                                          <p:attrName>style.visibility</p:attrName>
                                        </p:attrNameLst>
                                      </p:cBhvr>
                                      <p:to>
                                        <p:strVal val="visible"/>
                                      </p:to>
                                    </p:set>
                                    <p:animEffect transition="in" filter="dissolve">
                                      <p:cBhvr>
                                        <p:cTn id="23" dur="500"/>
                                        <p:tgtEl>
                                          <p:spTgt spid="292">
                                            <p:txEl>
                                              <p:pRg st="4" end="4"/>
                                            </p:txEl>
                                          </p:spTgt>
                                        </p:tgtEl>
                                      </p:cBhvr>
                                    </p:animEffect>
                                  </p:childTnLst>
                                </p:cTn>
                              </p:par>
                            </p:childTnLst>
                          </p:cTn>
                        </p:par>
                        <p:par>
                          <p:cTn id="24" fill="hold">
                            <p:stCondLst>
                              <p:cond delay="1500"/>
                            </p:stCondLst>
                            <p:childTnLst>
                              <p:par>
                                <p:cTn id="25" presetID="9" presetClass="entr" fill="hold" grpId="1" nodeType="afterEffect">
                                  <p:stCondLst>
                                    <p:cond delay="0"/>
                                  </p:stCondLst>
                                  <p:iterate>
                                    <p:tmAbs val="0"/>
                                  </p:iterate>
                                  <p:childTnLst>
                                    <p:set>
                                      <p:cBhvr>
                                        <p:cTn id="26" fill="hold"/>
                                        <p:tgtEl>
                                          <p:spTgt spid="292">
                                            <p:txEl>
                                              <p:pRg st="5" end="5"/>
                                            </p:txEl>
                                          </p:spTgt>
                                        </p:tgtEl>
                                        <p:attrNameLst>
                                          <p:attrName>style.visibility</p:attrName>
                                        </p:attrNameLst>
                                      </p:cBhvr>
                                      <p:to>
                                        <p:strVal val="visible"/>
                                      </p:to>
                                    </p:set>
                                    <p:animEffect transition="in" filter="dissolve">
                                      <p:cBhvr>
                                        <p:cTn id="27" dur="500"/>
                                        <p:tgtEl>
                                          <p:spTgt spid="29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1" build="p"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368" y="748648"/>
            <a:ext cx="9144000" cy="4311098"/>
          </a:xfrm>
          <a:prstGeom prst="rect">
            <a:avLst/>
          </a:prstGeom>
        </p:spPr>
      </p:pic>
      <p:sp>
        <p:nvSpPr>
          <p:cNvPr id="6" name="Rectangle 5"/>
          <p:cNvSpPr/>
          <p:nvPr/>
        </p:nvSpPr>
        <p:spPr>
          <a:xfrm>
            <a:off x="254001" y="6602452"/>
            <a:ext cx="8849895" cy="215444"/>
          </a:xfrm>
          <a:prstGeom prst="rect">
            <a:avLst/>
          </a:prstGeom>
        </p:spPr>
        <p:txBody>
          <a:bodyPr wrap="square">
            <a:spAutoFit/>
          </a:bodyPr>
          <a:lstStyle/>
          <a:p>
            <a:pPr marL="0" indent="0" algn="r">
              <a:buNone/>
            </a:pPr>
            <a:r>
              <a:rPr lang="en-US" sz="800" dirty="0">
                <a:solidFill>
                  <a:schemeClr val="bg1">
                    <a:lumMod val="75000"/>
                  </a:schemeClr>
                </a:solidFill>
              </a:rPr>
              <a:t>https://s-media-cache-ak0.pinimg.com/736x/1b/8b/64/1b8b642efc25690a2144bc12826093d0.jpg</a:t>
            </a:r>
          </a:p>
        </p:txBody>
      </p:sp>
    </p:spTree>
    <p:extLst>
      <p:ext uri="{BB962C8B-B14F-4D97-AF65-F5344CB8AC3E}">
        <p14:creationId xmlns:p14="http://schemas.microsoft.com/office/powerpoint/2010/main" val="4256674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4294967295"/>
          </p:nvPr>
        </p:nvSpPr>
        <p:spPr>
          <a:xfrm>
            <a:off x="708504" y="2205038"/>
            <a:ext cx="7696200" cy="3352800"/>
          </a:xfrm>
          <a:prstGeom prst="rect">
            <a:avLst/>
          </a:prstGeom>
        </p:spPr>
        <p:txBody>
          <a:bodyPr>
            <a:normAutofit/>
          </a:bodyPr>
          <a:lstStyle/>
          <a:p>
            <a:pPr algn="ctr">
              <a:buNone/>
            </a:pPr>
            <a:r>
              <a:rPr lang="en-US" sz="9600" dirty="0" smtClean="0">
                <a:solidFill>
                  <a:schemeClr val="tx2">
                    <a:lumMod val="75000"/>
                  </a:schemeClr>
                </a:solidFill>
                <a:latin typeface="Edwardian Script ITC" pitchFamily="66" charset="0"/>
              </a:rPr>
              <a:t>Thank You</a:t>
            </a:r>
            <a:endParaRPr lang="en-US" sz="9600" dirty="0">
              <a:solidFill>
                <a:schemeClr val="tx2">
                  <a:lumMod val="75000"/>
                </a:schemeClr>
              </a:solidFill>
              <a:latin typeface="Edwardian Script ITC" pitchFamily="66" charset="0"/>
            </a:endParaRPr>
          </a:p>
        </p:txBody>
      </p:sp>
      <p:pic>
        <p:nvPicPr>
          <p:cNvPr id="2" name="Picture 1"/>
          <p:cNvPicPr>
            <a:picLocks noChangeAspect="1"/>
          </p:cNvPicPr>
          <p:nvPr/>
        </p:nvPicPr>
        <p:blipFill>
          <a:blip r:embed="rId3">
            <a:duotone>
              <a:prstClr val="black"/>
              <a:schemeClr val="accent5">
                <a:tint val="45000"/>
                <a:satMod val="400000"/>
              </a:schemeClr>
            </a:duotone>
          </a:blip>
          <a:stretch>
            <a:fillRect/>
          </a:stretch>
        </p:blipFill>
        <p:spPr>
          <a:xfrm>
            <a:off x="2871192" y="1412776"/>
            <a:ext cx="3645024" cy="3645024"/>
          </a:xfrm>
          <a:prstGeom prst="rect">
            <a:avLst/>
          </a:prstGeom>
        </p:spPr>
      </p:pic>
    </p:spTree>
    <p:extLst>
      <p:ext uri="{BB962C8B-B14F-4D97-AF65-F5344CB8AC3E}">
        <p14:creationId xmlns:p14="http://schemas.microsoft.com/office/powerpoint/2010/main" val="31771922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a:xfrm>
            <a:off x="1475655" y="624110"/>
            <a:ext cx="8064897" cy="1280891"/>
          </a:xfrm>
          <a:prstGeom prst="rect">
            <a:avLst/>
          </a:prstGeom>
        </p:spPr>
        <p:txBody>
          <a:bodyPr/>
          <a:lstStyle>
            <a:lvl1pPr marL="842210" indent="-842210">
              <a:defRPr sz="3500">
                <a:latin typeface="+mn-lt"/>
                <a:ea typeface="+mn-ea"/>
                <a:cs typeface="+mn-cs"/>
                <a:sym typeface="Calibri"/>
              </a:defRPr>
            </a:lvl1pPr>
          </a:lstStyle>
          <a:p>
            <a:pPr marL="0" indent="0">
              <a:buNone/>
            </a:pPr>
            <a:r>
              <a:rPr dirty="0"/>
              <a:t>Motivation of Research: Family Mealtime</a:t>
            </a:r>
          </a:p>
        </p:txBody>
      </p:sp>
      <p:sp>
        <p:nvSpPr>
          <p:cNvPr id="217" name="Shape 217"/>
          <p:cNvSpPr>
            <a:spLocks noGrp="1"/>
          </p:cNvSpPr>
          <p:nvPr>
            <p:ph type="body" sz="half" idx="1"/>
          </p:nvPr>
        </p:nvSpPr>
        <p:spPr>
          <a:xfrm>
            <a:off x="1158032" y="1658516"/>
            <a:ext cx="4513710" cy="4752529"/>
          </a:xfrm>
          <a:prstGeom prst="rect">
            <a:avLst/>
          </a:prstGeom>
        </p:spPr>
        <p:txBody>
          <a:bodyPr/>
          <a:lstStyle/>
          <a:p>
            <a:pPr marL="305180" indent="-305180" defTabSz="406908">
              <a:spcBef>
                <a:spcPts val="800"/>
              </a:spcBef>
              <a:defRPr sz="2136"/>
            </a:pPr>
            <a:r>
              <a:rPr dirty="0"/>
              <a:t>The most concrete sign of this togetherness is when families are “</a:t>
            </a:r>
            <a:r>
              <a:rPr i="1" dirty="0"/>
              <a:t>gathered around the household table</a:t>
            </a:r>
            <a:r>
              <a:rPr dirty="0"/>
              <a:t>.”</a:t>
            </a:r>
          </a:p>
          <a:p>
            <a:pPr marL="305180" indent="-305180" defTabSz="406908">
              <a:spcBef>
                <a:spcPts val="800"/>
              </a:spcBef>
              <a:defRPr sz="2136"/>
            </a:pPr>
            <a:endParaRPr dirty="0"/>
          </a:p>
          <a:p>
            <a:pPr marL="305180" indent="-305180" defTabSz="406908">
              <a:spcBef>
                <a:spcPts val="800"/>
              </a:spcBef>
              <a:defRPr sz="2136"/>
            </a:pPr>
            <a:r>
              <a:rPr dirty="0"/>
              <a:t>“</a:t>
            </a:r>
            <a:r>
              <a:rPr i="1" dirty="0"/>
              <a:t>A family that almost never eats together, or that never speaks at the table but looks at the television or the smartphone, is hardly a family.</a:t>
            </a:r>
            <a:r>
              <a:rPr dirty="0"/>
              <a:t>” (Pope </a:t>
            </a:r>
            <a:r>
              <a:rPr dirty="0" smtClean="0"/>
              <a:t>Francis</a:t>
            </a:r>
            <a:r>
              <a:rPr lang="en-US" dirty="0" smtClean="0"/>
              <a:t>)</a:t>
            </a:r>
            <a:endParaRPr dirty="0"/>
          </a:p>
        </p:txBody>
      </p:sp>
      <p:sp>
        <p:nvSpPr>
          <p:cNvPr id="218" name="Shape 218"/>
          <p:cNvSpPr>
            <a:spLocks noGrp="1"/>
          </p:cNvSpPr>
          <p:nvPr>
            <p:ph type="sldNum" sz="quarter" idx="2"/>
          </p:nvPr>
        </p:nvSpPr>
        <p:spPr>
          <a:xfrm>
            <a:off x="861734" y="770291"/>
            <a:ext cx="234472" cy="400110"/>
          </a:xfrm>
          <a:prstGeom prst="rect">
            <a:avLst/>
          </a:prstGeom>
          <a:extLst>
            <a:ext uri="{C572A759-6A51-4108-AA02-DFA0A04FC94B}">
              <ma14:wrappingTextBoxFlag xmlns:ma14="http://schemas.microsoft.com/office/mac/drawingml/2011/main" val="1"/>
            </a:ext>
          </a:extLst>
        </p:spPr>
        <p:txBody>
          <a:bodyPr/>
          <a:lstStyle/>
          <a:p>
            <a:pPr marL="0" indent="0">
              <a:buNone/>
            </a:pPr>
            <a:fld id="{86CB4B4D-7CA3-9044-876B-883B54F8677D}" type="slidenum">
              <a:pPr marL="0" indent="0">
                <a:buNone/>
              </a:pPr>
              <a:t>3</a:t>
            </a:fld>
            <a:endParaRPr dirty="0"/>
          </a:p>
        </p:txBody>
      </p:sp>
      <p:pic>
        <p:nvPicPr>
          <p:cNvPr id="219" name="ap_pope_francis_jef_130926_16x9_9921111111111111-enhanced.jpeg"/>
          <p:cNvPicPr>
            <a:picLocks noChangeAspect="1"/>
          </p:cNvPicPr>
          <p:nvPr/>
        </p:nvPicPr>
        <p:blipFill>
          <a:blip r:embed="rId2">
            <a:extLst/>
          </a:blip>
          <a:srcRect l="46061" r="5025"/>
          <a:stretch>
            <a:fillRect/>
          </a:stretch>
        </p:blipFill>
        <p:spPr>
          <a:xfrm>
            <a:off x="5717436" y="1772080"/>
            <a:ext cx="3110454" cy="3577057"/>
          </a:xfrm>
          <a:prstGeom prst="rect">
            <a:avLst/>
          </a:prstGeom>
          <a:ln w="12700">
            <a:miter lim="400000"/>
          </a:ln>
          <a:effectLst>
            <a:reflection stA="50000" endPos="40000" dir="5400000" sy="-100000" algn="bl" rotWithShape="0"/>
          </a:effectLst>
        </p:spPr>
      </p:pic>
      <p:sp>
        <p:nvSpPr>
          <p:cNvPr id="220" name="Shape 220"/>
          <p:cNvSpPr/>
          <p:nvPr/>
        </p:nvSpPr>
        <p:spPr>
          <a:xfrm>
            <a:off x="3143555" y="6596380"/>
            <a:ext cx="6133040" cy="218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192505" indent="-192505">
              <a:defRPr sz="800"/>
            </a:lvl1pPr>
          </a:lstStyle>
          <a:p>
            <a:r>
              <a:t>http://blogs-images.forbes.com/offwhitepapers/files/2014/11/ap_pope_francis_jef_130926_16x9_9921111111111111.jpg</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7">
                                            <p:bg/>
                                          </p:spTgt>
                                        </p:tgtEl>
                                        <p:attrNameLst>
                                          <p:attrName>style.visibility</p:attrName>
                                        </p:attrNameLst>
                                      </p:cBhvr>
                                      <p:to>
                                        <p:strVal val="visible"/>
                                      </p:to>
                                    </p:set>
                                    <p:animEffect transition="in" filter="fade">
                                      <p:cBhvr>
                                        <p:cTn id="11" dur="500"/>
                                        <p:tgtEl>
                                          <p:spTgt spid="217">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7">
                                            <p:txEl>
                                              <p:pRg st="0" end="0"/>
                                            </p:txEl>
                                          </p:spTgt>
                                        </p:tgtEl>
                                        <p:attrNameLst>
                                          <p:attrName>style.visibility</p:attrName>
                                        </p:attrNameLst>
                                      </p:cBhvr>
                                      <p:to>
                                        <p:strVal val="visible"/>
                                      </p:to>
                                    </p:set>
                                    <p:animEffect transition="in" filter="fade">
                                      <p:cBhvr>
                                        <p:cTn id="15" dur="500"/>
                                        <p:tgtEl>
                                          <p:spTgt spid="21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7">
                                            <p:txEl>
                                              <p:pRg st="2" end="2"/>
                                            </p:txEl>
                                          </p:spTgt>
                                        </p:tgtEl>
                                        <p:attrNameLst>
                                          <p:attrName>style.visibility</p:attrName>
                                        </p:attrNameLst>
                                      </p:cBhvr>
                                      <p:to>
                                        <p:strVal val="visible"/>
                                      </p:to>
                                    </p:set>
                                    <p:animEffect transition="in" filter="fade">
                                      <p:cBhvr>
                                        <p:cTn id="19" dur="500"/>
                                        <p:tgtEl>
                                          <p:spTgt spid="2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familyOne.png"/>
          <p:cNvPicPr>
            <a:picLocks noGrp="1" noChangeAspect="1"/>
          </p:cNvPicPr>
          <p:nvPr>
            <p:ph type="pic" idx="13"/>
          </p:nvPr>
        </p:nvPicPr>
        <p:blipFill>
          <a:blip r:embed="rId2">
            <a:extLst/>
          </a:blip>
          <a:srcRect t="4324" b="4324"/>
          <a:stretch>
            <a:fillRect/>
          </a:stretch>
        </p:blipFill>
        <p:spPr>
          <a:prstGeom prst="rect">
            <a:avLst/>
          </a:prstGeom>
        </p:spPr>
      </p:pic>
      <p:sp>
        <p:nvSpPr>
          <p:cNvPr id="229" name="Shape 229"/>
          <p:cNvSpPr>
            <a:spLocks noGrp="1"/>
          </p:cNvSpPr>
          <p:nvPr>
            <p:ph type="sldNum" sz="quarter" idx="2"/>
          </p:nvPr>
        </p:nvSpPr>
        <p:spPr>
          <a:xfrm>
            <a:off x="861734" y="4965596"/>
            <a:ext cx="234472" cy="400110"/>
          </a:xfrm>
          <a:prstGeom prst="rect">
            <a:avLst/>
          </a:prstGeom>
          <a:extLst>
            <a:ext uri="{C572A759-6A51-4108-AA02-DFA0A04FC94B}">
              <ma14:wrappingTextBoxFlag xmlns:ma14="http://schemas.microsoft.com/office/mac/drawingml/2011/main" val="1"/>
            </a:ext>
          </a:extLst>
        </p:spPr>
        <p:txBody>
          <a:bodyPr/>
          <a:lstStyle/>
          <a:p>
            <a:pPr marL="0" indent="0">
              <a:buNone/>
            </a:pPr>
            <a:fld id="{86CB4B4D-7CA3-9044-876B-883B54F8677D}" type="slidenum">
              <a:pPr marL="0" indent="0">
                <a:buNone/>
              </a:pPr>
              <a:t>4</a:t>
            </a:fld>
            <a:endParaRPr dirty="0"/>
          </a:p>
        </p:txBody>
      </p:sp>
      <p:sp>
        <p:nvSpPr>
          <p:cNvPr id="230" name="Shape 230"/>
          <p:cNvSpPr>
            <a:spLocks noGrp="1"/>
          </p:cNvSpPr>
          <p:nvPr>
            <p:ph type="body" sz="half" idx="1"/>
          </p:nvPr>
        </p:nvSpPr>
        <p:spPr>
          <a:xfrm>
            <a:off x="1935957" y="4580061"/>
            <a:ext cx="7060407" cy="2242890"/>
          </a:xfrm>
          <a:prstGeom prst="rect">
            <a:avLst/>
          </a:prstGeom>
        </p:spPr>
        <p:txBody>
          <a:bodyPr/>
          <a:lstStyle/>
          <a:p>
            <a:pPr marL="229743" indent="-229743" defTabSz="306324">
              <a:spcBef>
                <a:spcPts val="600"/>
              </a:spcBef>
              <a:buClr>
                <a:schemeClr val="accent1"/>
              </a:buClr>
              <a:buFont typeface="Wingdings 3"/>
              <a:buChar char=""/>
              <a:defRPr sz="1608"/>
            </a:pPr>
            <a:endParaRPr dirty="0"/>
          </a:p>
          <a:p>
            <a:pPr marL="229743" indent="-229743" defTabSz="306324">
              <a:spcBef>
                <a:spcPts val="600"/>
              </a:spcBef>
              <a:buClr>
                <a:schemeClr val="accent1"/>
              </a:buClr>
              <a:buFont typeface="Wingdings 3"/>
              <a:buChar char=""/>
              <a:defRPr sz="1608"/>
            </a:pPr>
            <a:r>
              <a:rPr dirty="0"/>
              <a:t>50% of families have a television in their dining area (Hersey &amp; Jordan, 2007; Katharine et al., 2001</a:t>
            </a:r>
            <a:r>
              <a:rPr dirty="0" smtClean="0"/>
              <a:t>)</a:t>
            </a:r>
            <a:endParaRPr dirty="0"/>
          </a:p>
          <a:p>
            <a:pPr marL="229743" indent="-229743" defTabSz="306324">
              <a:spcBef>
                <a:spcPts val="600"/>
              </a:spcBef>
              <a:buClr>
                <a:schemeClr val="accent1"/>
              </a:buClr>
              <a:buFont typeface="Wingdings 3"/>
              <a:buChar char=""/>
              <a:defRPr sz="1608"/>
            </a:pPr>
            <a:r>
              <a:rPr dirty="0"/>
              <a:t>Television-watching during mealtimes as high as 60% (Kirkova, 2013</a:t>
            </a:r>
            <a:r>
              <a:rPr dirty="0" smtClean="0"/>
              <a:t>)</a:t>
            </a:r>
            <a:endParaRPr dirty="0"/>
          </a:p>
          <a:p>
            <a:pPr marL="229743" indent="-229743" defTabSz="306324">
              <a:spcBef>
                <a:spcPts val="600"/>
              </a:spcBef>
              <a:buClr>
                <a:schemeClr val="accent1"/>
              </a:buClr>
              <a:buFont typeface="Wingdings 3"/>
              <a:buChar char=""/>
              <a:defRPr sz="1608"/>
            </a:pPr>
            <a:r>
              <a:rPr dirty="0"/>
              <a:t>US survey found 63% of the respondents regularly have Television on during meals (Rideout et al., </a:t>
            </a:r>
            <a:r>
              <a:rPr dirty="0" smtClean="0"/>
              <a:t>2010</a:t>
            </a:r>
            <a:r>
              <a:rPr lang="en-US" dirty="0"/>
              <a:t>)</a:t>
            </a:r>
            <a:r>
              <a:rPr dirty="0"/>
              <a:t/>
            </a:r>
            <a:br>
              <a:rPr dirty="0"/>
            </a:br>
            <a:endParaRPr dirty="0"/>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30">
                                            <p:bg/>
                                          </p:spTgt>
                                        </p:tgtEl>
                                        <p:attrNameLst>
                                          <p:attrName>style.visibility</p:attrName>
                                        </p:attrNameLst>
                                      </p:cBhvr>
                                      <p:to>
                                        <p:strVal val="visible"/>
                                      </p:to>
                                    </p:set>
                                    <p:animEffect transition="in" filter="dissolve">
                                      <p:cBhvr>
                                        <p:cTn id="7" dur="500"/>
                                        <p:tgtEl>
                                          <p:spTgt spid="230">
                                            <p:bg/>
                                          </p:spTgt>
                                        </p:tgtEl>
                                      </p:cBhvr>
                                    </p:animEffect>
                                  </p:childTnLst>
                                </p:cTn>
                              </p:par>
                            </p:childTnLst>
                          </p:cTn>
                        </p:par>
                        <p:par>
                          <p:cTn id="8" fill="hold">
                            <p:stCondLst>
                              <p:cond delay="500"/>
                            </p:stCondLst>
                            <p:childTnLst>
                              <p:par>
                                <p:cTn id="9" presetID="9" presetClass="entr" fill="hold" grpId="1" nodeType="afterEffect">
                                  <p:stCondLst>
                                    <p:cond delay="0"/>
                                  </p:stCondLst>
                                  <p:iterate>
                                    <p:tmAbs val="0"/>
                                  </p:iterate>
                                  <p:childTnLst>
                                    <p:set>
                                      <p:cBhvr>
                                        <p:cTn id="10" fill="hold"/>
                                        <p:tgtEl>
                                          <p:spTgt spid="230">
                                            <p:txEl>
                                              <p:pRg st="1" end="1"/>
                                            </p:txEl>
                                          </p:spTgt>
                                        </p:tgtEl>
                                        <p:attrNameLst>
                                          <p:attrName>style.visibility</p:attrName>
                                        </p:attrNameLst>
                                      </p:cBhvr>
                                      <p:to>
                                        <p:strVal val="visible"/>
                                      </p:to>
                                    </p:set>
                                    <p:animEffect transition="in" filter="dissolve">
                                      <p:cBhvr>
                                        <p:cTn id="11" dur="500"/>
                                        <p:tgtEl>
                                          <p:spTgt spid="230">
                                            <p:txEl>
                                              <p:pRg st="1" end="1"/>
                                            </p:txEl>
                                          </p:spTgt>
                                        </p:tgtEl>
                                      </p:cBhvr>
                                    </p:animEffect>
                                  </p:childTnLst>
                                </p:cTn>
                              </p:par>
                            </p:childTnLst>
                          </p:cTn>
                        </p:par>
                        <p:par>
                          <p:cTn id="12" fill="hold">
                            <p:stCondLst>
                              <p:cond delay="1000"/>
                            </p:stCondLst>
                            <p:childTnLst>
                              <p:par>
                                <p:cTn id="13" presetID="9" presetClass="entr" fill="hold" grpId="1" nodeType="afterEffect">
                                  <p:stCondLst>
                                    <p:cond delay="0"/>
                                  </p:stCondLst>
                                  <p:iterate>
                                    <p:tmAbs val="0"/>
                                  </p:iterate>
                                  <p:childTnLst>
                                    <p:set>
                                      <p:cBhvr>
                                        <p:cTn id="14" fill="hold"/>
                                        <p:tgtEl>
                                          <p:spTgt spid="230">
                                            <p:txEl>
                                              <p:pRg st="2" end="2"/>
                                            </p:txEl>
                                          </p:spTgt>
                                        </p:tgtEl>
                                        <p:attrNameLst>
                                          <p:attrName>style.visibility</p:attrName>
                                        </p:attrNameLst>
                                      </p:cBhvr>
                                      <p:to>
                                        <p:strVal val="visible"/>
                                      </p:to>
                                    </p:set>
                                    <p:animEffect transition="in" filter="dissolve">
                                      <p:cBhvr>
                                        <p:cTn id="15" dur="500"/>
                                        <p:tgtEl>
                                          <p:spTgt spid="230">
                                            <p:txEl>
                                              <p:pRg st="2" end="2"/>
                                            </p:txEl>
                                          </p:spTgt>
                                        </p:tgtEl>
                                      </p:cBhvr>
                                    </p:animEffect>
                                  </p:childTnLst>
                                </p:cTn>
                              </p:par>
                            </p:childTnLst>
                          </p:cTn>
                        </p:par>
                        <p:par>
                          <p:cTn id="16" fill="hold">
                            <p:stCondLst>
                              <p:cond delay="1500"/>
                            </p:stCondLst>
                            <p:childTnLst>
                              <p:par>
                                <p:cTn id="17" presetID="9" presetClass="entr" fill="hold" grpId="1" nodeType="afterEffect">
                                  <p:stCondLst>
                                    <p:cond delay="0"/>
                                  </p:stCondLst>
                                  <p:iterate>
                                    <p:tmAbs val="0"/>
                                  </p:iterate>
                                  <p:childTnLst>
                                    <p:set>
                                      <p:cBhvr>
                                        <p:cTn id="18" fill="hold"/>
                                        <p:tgtEl>
                                          <p:spTgt spid="230">
                                            <p:txEl>
                                              <p:pRg st="3" end="3"/>
                                            </p:txEl>
                                          </p:spTgt>
                                        </p:tgtEl>
                                        <p:attrNameLst>
                                          <p:attrName>style.visibility</p:attrName>
                                        </p:attrNameLst>
                                      </p:cBhvr>
                                      <p:to>
                                        <p:strVal val="visible"/>
                                      </p:to>
                                    </p:set>
                                    <p:animEffect transition="in" filter="dissolve">
                                      <p:cBhvr>
                                        <p:cTn id="19" dur="500"/>
                                        <p:tgtEl>
                                          <p:spTgt spid="2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1"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p:cNvSpPr>
          <p:nvPr>
            <p:ph type="title"/>
          </p:nvPr>
        </p:nvSpPr>
        <p:spPr>
          <a:xfrm>
            <a:off x="1942414" y="4800600"/>
            <a:ext cx="7201586" cy="566738"/>
          </a:xfrm>
          <a:prstGeom prst="rect">
            <a:avLst/>
          </a:prstGeom>
        </p:spPr>
        <p:txBody>
          <a:bodyPr>
            <a:noAutofit/>
          </a:bodyPr>
          <a:lstStyle>
            <a:lvl1pPr marL="421586" indent="-421586" defTabSz="333756">
              <a:defRPr sz="2628">
                <a:latin typeface="+mn-lt"/>
                <a:ea typeface="+mn-ea"/>
                <a:cs typeface="+mn-cs"/>
                <a:sym typeface="Calibri"/>
              </a:defRPr>
            </a:lvl1pPr>
          </a:lstStyle>
          <a:p>
            <a:r>
              <a:rPr sz="3000" dirty="0"/>
              <a:t>What about Mobile and Networked Devices?</a:t>
            </a:r>
          </a:p>
        </p:txBody>
      </p:sp>
      <p:pic>
        <p:nvPicPr>
          <p:cNvPr id="233" name="image3.png"/>
          <p:cNvPicPr>
            <a:picLocks noGrp="1" noChangeAspect="1"/>
          </p:cNvPicPr>
          <p:nvPr>
            <p:ph type="pic" idx="13"/>
          </p:nvPr>
        </p:nvPicPr>
        <p:blipFill>
          <a:blip r:embed="rId2">
            <a:extLst/>
          </a:blip>
          <a:srcRect t="3049" b="3049"/>
          <a:stretch>
            <a:fillRect/>
          </a:stretch>
        </p:blipFill>
        <p:spPr>
          <a:prstGeom prst="rect">
            <a:avLst/>
          </a:prstGeom>
        </p:spPr>
      </p:pic>
      <p:sp>
        <p:nvSpPr>
          <p:cNvPr id="234" name="Shape 234"/>
          <p:cNvSpPr>
            <a:spLocks noGrp="1"/>
          </p:cNvSpPr>
          <p:nvPr>
            <p:ph type="sldNum" sz="quarter" idx="2"/>
          </p:nvPr>
        </p:nvSpPr>
        <p:spPr>
          <a:xfrm>
            <a:off x="861734" y="4965596"/>
            <a:ext cx="234472" cy="400110"/>
          </a:xfrm>
          <a:prstGeom prst="rect">
            <a:avLst/>
          </a:prstGeom>
          <a:extLst>
            <a:ext uri="{C572A759-6A51-4108-AA02-DFA0A04FC94B}">
              <ma14:wrappingTextBoxFlag xmlns:ma14="http://schemas.microsoft.com/office/mac/drawingml/2011/main" val="1"/>
            </a:ext>
          </a:extLst>
        </p:spPr>
        <p:txBody>
          <a:bodyPr/>
          <a:lstStyle/>
          <a:p>
            <a:pPr marL="0" indent="0">
              <a:buNone/>
            </a:pPr>
            <a:fld id="{86CB4B4D-7CA3-9044-876B-883B54F8677D}" type="slidenum">
              <a:pPr marL="0" indent="0">
                <a:buNone/>
              </a:pPr>
              <a:t>5</a:t>
            </a:fld>
            <a:endParaRPr dirty="0"/>
          </a:p>
        </p:txBody>
      </p:sp>
      <p:pic>
        <p:nvPicPr>
          <p:cNvPr id="5" name="image4.png" descr="SocialNUI-Logo-MASTER.png"/>
          <p:cNvPicPr>
            <a:picLocks noChangeAspect="1"/>
          </p:cNvPicPr>
          <p:nvPr/>
        </p:nvPicPr>
        <p:blipFill>
          <a:blip r:embed="rId3">
            <a:extLst/>
          </a:blip>
          <a:stretch>
            <a:fillRect/>
          </a:stretch>
        </p:blipFill>
        <p:spPr>
          <a:xfrm>
            <a:off x="6819969" y="6322400"/>
            <a:ext cx="2324031" cy="473284"/>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500"/>
                                        <p:tgtEl>
                                          <p:spTgt spid="2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2"/>
                                        </p:tgtEl>
                                        <p:attrNameLst>
                                          <p:attrName>style.visibility</p:attrName>
                                        </p:attrNameLst>
                                      </p:cBhvr>
                                      <p:to>
                                        <p:strVal val="visible"/>
                                      </p:to>
                                    </p:set>
                                    <p:animEffect transition="in" filter="fade">
                                      <p:cBhvr>
                                        <p:cTn id="11"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p:cNvSpPr>
          <p:nvPr>
            <p:ph type="title"/>
          </p:nvPr>
        </p:nvSpPr>
        <p:spPr>
          <a:xfrm>
            <a:off x="1259631" y="531744"/>
            <a:ext cx="7938128" cy="827560"/>
          </a:xfrm>
          <a:prstGeom prst="rect">
            <a:avLst/>
          </a:prstGeom>
        </p:spPr>
        <p:txBody>
          <a:bodyPr anchor="ctr"/>
          <a:lstStyle/>
          <a:p>
            <a:pPr lvl="1" defTabSz="379475">
              <a:buNone/>
              <a:defRPr sz="2988"/>
            </a:pPr>
            <a:r>
              <a:rPr lang="en-US" dirty="0" smtClean="0"/>
              <a:t> </a:t>
            </a:r>
            <a:r>
              <a:rPr dirty="0" smtClean="0"/>
              <a:t>Technology </a:t>
            </a:r>
            <a:r>
              <a:rPr dirty="0"/>
              <a:t>usage during family mealtime</a:t>
            </a:r>
          </a:p>
        </p:txBody>
      </p:sp>
      <p:sp>
        <p:nvSpPr>
          <p:cNvPr id="237" name="Shape 237"/>
          <p:cNvSpPr>
            <a:spLocks noGrp="1"/>
          </p:cNvSpPr>
          <p:nvPr>
            <p:ph type="body" idx="1"/>
          </p:nvPr>
        </p:nvSpPr>
        <p:spPr>
          <a:xfrm>
            <a:off x="768095" y="1484783"/>
            <a:ext cx="8628441" cy="4773169"/>
          </a:xfrm>
          <a:prstGeom prst="rect">
            <a:avLst/>
          </a:prstGeom>
        </p:spPr>
        <p:txBody>
          <a:bodyPr/>
          <a:lstStyle/>
          <a:p>
            <a:pPr>
              <a:defRPr sz="2200"/>
            </a:pPr>
            <a:r>
              <a:rPr dirty="0"/>
              <a:t>Seen as problematic</a:t>
            </a:r>
          </a:p>
          <a:p>
            <a:pPr>
              <a:defRPr sz="2200"/>
            </a:pPr>
            <a:r>
              <a:rPr dirty="0"/>
              <a:t>Novel interaction techniques – </a:t>
            </a:r>
          </a:p>
          <a:p>
            <a:pPr marL="742950" lvl="1" indent="-285750">
              <a:defRPr sz="2000"/>
            </a:pPr>
            <a:r>
              <a:rPr dirty="0"/>
              <a:t>Social connectedness for solitary eaters (Grevet el al. </a:t>
            </a:r>
            <a:r>
              <a:rPr dirty="0" smtClean="0"/>
              <a:t>2012</a:t>
            </a:r>
            <a:r>
              <a:rPr lang="en-US" dirty="0" smtClean="0"/>
              <a:t>)</a:t>
            </a:r>
            <a:endParaRPr sz="1600" dirty="0"/>
          </a:p>
          <a:p>
            <a:pPr marL="742950" lvl="1" indent="-285750">
              <a:defRPr sz="2000"/>
            </a:pPr>
            <a:r>
              <a:rPr dirty="0"/>
              <a:t>Remote dining experiene (Barden et al. 2012, Wei et al. 2011)</a:t>
            </a:r>
          </a:p>
          <a:p>
            <a:pPr marL="742950" lvl="1" indent="-285750">
              <a:defRPr sz="2000"/>
            </a:pPr>
            <a:r>
              <a:rPr dirty="0" smtClean="0"/>
              <a:t>Multimodal </a:t>
            </a:r>
            <a:r>
              <a:rPr dirty="0"/>
              <a:t>sensory equipment: the use of sound, fragrance, light, etc. (Spence and Piqueras- Fiszman, 2013)</a:t>
            </a:r>
          </a:p>
          <a:p>
            <a:pPr marL="742950" lvl="1" indent="-285750">
              <a:buFont typeface="Arial"/>
              <a:buChar char="•"/>
              <a:defRPr sz="2000"/>
            </a:pPr>
            <a:endParaRPr dirty="0"/>
          </a:p>
          <a:p>
            <a:pPr>
              <a:defRPr sz="2200"/>
            </a:pPr>
            <a:r>
              <a:rPr dirty="0"/>
              <a:t>Few works to understand the social context of technology during mealtimes</a:t>
            </a:r>
          </a:p>
          <a:p>
            <a:pPr marL="742950" lvl="1" indent="-285750">
              <a:defRPr sz="2000"/>
            </a:pPr>
            <a:r>
              <a:rPr dirty="0"/>
              <a:t>Meals and technology are often considered ‘separate’ independent entities.</a:t>
            </a:r>
          </a:p>
        </p:txBody>
      </p:sp>
      <p:sp>
        <p:nvSpPr>
          <p:cNvPr id="238" name="Shape 238"/>
          <p:cNvSpPr>
            <a:spLocks noGrp="1"/>
          </p:cNvSpPr>
          <p:nvPr>
            <p:ph type="sldNum" sz="quarter" idx="2"/>
          </p:nvPr>
        </p:nvSpPr>
        <p:spPr>
          <a:xfrm>
            <a:off x="861734" y="770291"/>
            <a:ext cx="234472" cy="400110"/>
          </a:xfrm>
          <a:prstGeom prst="rect">
            <a:avLst/>
          </a:prstGeom>
          <a:extLst>
            <a:ext uri="{C572A759-6A51-4108-AA02-DFA0A04FC94B}">
              <ma14:wrappingTextBoxFlag xmlns:ma14="http://schemas.microsoft.com/office/mac/drawingml/2011/main" val="1"/>
            </a:ext>
          </a:extLst>
        </p:spPr>
        <p:txBody>
          <a:bodyPr/>
          <a:lstStyle/>
          <a:p>
            <a:pPr marL="0" indent="0">
              <a:buNone/>
            </a:pPr>
            <a:fld id="{86CB4B4D-7CA3-9044-876B-883B54F8677D}" type="slidenum">
              <a:pPr marL="0" indent="0">
                <a:buNone/>
              </a:pPr>
              <a:t>6</a:t>
            </a:fld>
            <a:endParaRPr dirty="0"/>
          </a:p>
        </p:txBody>
      </p:sp>
      <p:pic>
        <p:nvPicPr>
          <p:cNvPr id="239" name="image4.png" descr="SocialNUI-Logo-MASTER.png"/>
          <p:cNvPicPr>
            <a:picLocks noChangeAspect="1"/>
          </p:cNvPicPr>
          <p:nvPr/>
        </p:nvPicPr>
        <p:blipFill>
          <a:blip r:embed="rId2">
            <a:extLst/>
          </a:blip>
          <a:stretch>
            <a:fillRect/>
          </a:stretch>
        </p:blipFill>
        <p:spPr>
          <a:xfrm>
            <a:off x="6516216" y="6170774"/>
            <a:ext cx="2448273" cy="498586"/>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37">
                                            <p:bg/>
                                          </p:spTgt>
                                        </p:tgtEl>
                                        <p:attrNameLst>
                                          <p:attrName>style.visibility</p:attrName>
                                        </p:attrNameLst>
                                      </p:cBhvr>
                                      <p:to>
                                        <p:strVal val="visible"/>
                                      </p:to>
                                    </p:set>
                                    <p:animEffect transition="in" filter="dissolve">
                                      <p:cBhvr>
                                        <p:cTn id="7" dur="500"/>
                                        <p:tgtEl>
                                          <p:spTgt spid="237">
                                            <p:bg/>
                                          </p:spTgt>
                                        </p:tgtEl>
                                      </p:cBhvr>
                                    </p:animEffect>
                                  </p:childTnLst>
                                </p:cTn>
                              </p:par>
                              <p:par>
                                <p:cTn id="8" presetID="9" presetClass="entr" presetSubtype="0" fill="hold" grpId="1" nodeType="withEffect">
                                  <p:stCondLst>
                                    <p:cond delay="0"/>
                                  </p:stCondLst>
                                  <p:iterate>
                                    <p:tmAbs val="0"/>
                                  </p:iterate>
                                  <p:childTnLst>
                                    <p:set>
                                      <p:cBhvr>
                                        <p:cTn id="9" fill="hold"/>
                                        <p:tgtEl>
                                          <p:spTgt spid="237">
                                            <p:txEl>
                                              <p:pRg st="0" end="0"/>
                                            </p:txEl>
                                          </p:spTgt>
                                        </p:tgtEl>
                                        <p:attrNameLst>
                                          <p:attrName>style.visibility</p:attrName>
                                        </p:attrNameLst>
                                      </p:cBhvr>
                                      <p:to>
                                        <p:strVal val="visible"/>
                                      </p:to>
                                    </p:set>
                                    <p:animEffect transition="in" filter="dissolve">
                                      <p:cBhvr>
                                        <p:cTn id="10" dur="500"/>
                                        <p:tgtEl>
                                          <p:spTgt spid="23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37">
                                            <p:txEl>
                                              <p:pRg st="1" end="1"/>
                                            </p:txEl>
                                          </p:spTgt>
                                        </p:tgtEl>
                                        <p:attrNameLst>
                                          <p:attrName>style.visibility</p:attrName>
                                        </p:attrNameLst>
                                      </p:cBhvr>
                                      <p:to>
                                        <p:strVal val="visible"/>
                                      </p:to>
                                    </p:set>
                                    <p:animEffect transition="in" filter="dissolve">
                                      <p:cBhvr>
                                        <p:cTn id="15" dur="500"/>
                                        <p:tgtEl>
                                          <p:spTgt spid="237">
                                            <p:txEl>
                                              <p:pRg st="1" end="1"/>
                                            </p:txEl>
                                          </p:spTgt>
                                        </p:tgtEl>
                                      </p:cBhvr>
                                    </p:animEffect>
                                  </p:childTnLst>
                                </p:cTn>
                              </p:par>
                              <p:par>
                                <p:cTn id="16" presetID="9" presetClass="entr" presetSubtype="0" fill="hold" grpId="1" nodeType="withEffect">
                                  <p:stCondLst>
                                    <p:cond delay="0"/>
                                  </p:stCondLst>
                                  <p:iterate>
                                    <p:tmAbs val="0"/>
                                  </p:iterate>
                                  <p:childTnLst>
                                    <p:set>
                                      <p:cBhvr>
                                        <p:cTn id="17" fill="hold"/>
                                        <p:tgtEl>
                                          <p:spTgt spid="237">
                                            <p:txEl>
                                              <p:pRg st="2" end="2"/>
                                            </p:txEl>
                                          </p:spTgt>
                                        </p:tgtEl>
                                        <p:attrNameLst>
                                          <p:attrName>style.visibility</p:attrName>
                                        </p:attrNameLst>
                                      </p:cBhvr>
                                      <p:to>
                                        <p:strVal val="visible"/>
                                      </p:to>
                                    </p:set>
                                    <p:animEffect transition="in" filter="dissolve">
                                      <p:cBhvr>
                                        <p:cTn id="18" dur="500"/>
                                        <p:tgtEl>
                                          <p:spTgt spid="237">
                                            <p:txEl>
                                              <p:pRg st="2" end="2"/>
                                            </p:txEl>
                                          </p:spTgt>
                                        </p:tgtEl>
                                      </p:cBhvr>
                                    </p:animEffect>
                                  </p:childTnLst>
                                </p:cTn>
                              </p:par>
                              <p:par>
                                <p:cTn id="19" presetID="9" presetClass="entr" presetSubtype="0" fill="hold" grpId="1" nodeType="withEffect">
                                  <p:stCondLst>
                                    <p:cond delay="0"/>
                                  </p:stCondLst>
                                  <p:iterate>
                                    <p:tmAbs val="0"/>
                                  </p:iterate>
                                  <p:childTnLst>
                                    <p:set>
                                      <p:cBhvr>
                                        <p:cTn id="20" fill="hold"/>
                                        <p:tgtEl>
                                          <p:spTgt spid="237">
                                            <p:txEl>
                                              <p:pRg st="3" end="3"/>
                                            </p:txEl>
                                          </p:spTgt>
                                        </p:tgtEl>
                                        <p:attrNameLst>
                                          <p:attrName>style.visibility</p:attrName>
                                        </p:attrNameLst>
                                      </p:cBhvr>
                                      <p:to>
                                        <p:strVal val="visible"/>
                                      </p:to>
                                    </p:set>
                                    <p:animEffect transition="in" filter="dissolve">
                                      <p:cBhvr>
                                        <p:cTn id="21" dur="500"/>
                                        <p:tgtEl>
                                          <p:spTgt spid="237">
                                            <p:txEl>
                                              <p:pRg st="3" end="3"/>
                                            </p:txEl>
                                          </p:spTgt>
                                        </p:tgtEl>
                                      </p:cBhvr>
                                    </p:animEffect>
                                  </p:childTnLst>
                                </p:cTn>
                              </p:par>
                              <p:par>
                                <p:cTn id="22" presetID="9" presetClass="entr" presetSubtype="0" fill="hold" grpId="1" nodeType="withEffect">
                                  <p:stCondLst>
                                    <p:cond delay="0"/>
                                  </p:stCondLst>
                                  <p:iterate>
                                    <p:tmAbs val="0"/>
                                  </p:iterate>
                                  <p:childTnLst>
                                    <p:set>
                                      <p:cBhvr>
                                        <p:cTn id="23" fill="hold"/>
                                        <p:tgtEl>
                                          <p:spTgt spid="237">
                                            <p:txEl>
                                              <p:pRg st="4" end="4"/>
                                            </p:txEl>
                                          </p:spTgt>
                                        </p:tgtEl>
                                        <p:attrNameLst>
                                          <p:attrName>style.visibility</p:attrName>
                                        </p:attrNameLst>
                                      </p:cBhvr>
                                      <p:to>
                                        <p:strVal val="visible"/>
                                      </p:to>
                                    </p:set>
                                    <p:animEffect transition="in" filter="dissolve">
                                      <p:cBhvr>
                                        <p:cTn id="24" dur="500"/>
                                        <p:tgtEl>
                                          <p:spTgt spid="23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fill="hold" grpId="1" nodeType="clickEffect">
                                  <p:stCondLst>
                                    <p:cond delay="0"/>
                                  </p:stCondLst>
                                  <p:iterate>
                                    <p:tmAbs val="0"/>
                                  </p:iterate>
                                  <p:childTnLst>
                                    <p:set>
                                      <p:cBhvr>
                                        <p:cTn id="28" fill="hold"/>
                                        <p:tgtEl>
                                          <p:spTgt spid="237">
                                            <p:txEl>
                                              <p:pRg st="6" end="6"/>
                                            </p:txEl>
                                          </p:spTgt>
                                        </p:tgtEl>
                                        <p:attrNameLst>
                                          <p:attrName>style.visibility</p:attrName>
                                        </p:attrNameLst>
                                      </p:cBhvr>
                                      <p:to>
                                        <p:strVal val="visible"/>
                                      </p:to>
                                    </p:set>
                                    <p:animEffect transition="in" filter="dissolve">
                                      <p:cBhvr>
                                        <p:cTn id="29" dur="500"/>
                                        <p:tgtEl>
                                          <p:spTgt spid="237">
                                            <p:txEl>
                                              <p:pRg st="6" end="6"/>
                                            </p:txEl>
                                          </p:spTgt>
                                        </p:tgtEl>
                                      </p:cBhvr>
                                    </p:animEffect>
                                  </p:childTnLst>
                                </p:cTn>
                              </p:par>
                              <p:par>
                                <p:cTn id="30" presetID="9" presetClass="entr" presetSubtype="0" fill="hold" grpId="1" nodeType="withEffect">
                                  <p:stCondLst>
                                    <p:cond delay="0"/>
                                  </p:stCondLst>
                                  <p:iterate>
                                    <p:tmAbs val="0"/>
                                  </p:iterate>
                                  <p:childTnLst>
                                    <p:set>
                                      <p:cBhvr>
                                        <p:cTn id="31" fill="hold"/>
                                        <p:tgtEl>
                                          <p:spTgt spid="237">
                                            <p:txEl>
                                              <p:pRg st="7" end="7"/>
                                            </p:txEl>
                                          </p:spTgt>
                                        </p:tgtEl>
                                        <p:attrNameLst>
                                          <p:attrName>style.visibility</p:attrName>
                                        </p:attrNameLst>
                                      </p:cBhvr>
                                      <p:to>
                                        <p:strVal val="visible"/>
                                      </p:to>
                                    </p:set>
                                    <p:animEffect transition="in" filter="dissolve">
                                      <p:cBhvr>
                                        <p:cTn id="32" dur="500"/>
                                        <p:tgtEl>
                                          <p:spTgt spid="23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title" idx="4294967295"/>
          </p:nvPr>
        </p:nvSpPr>
        <p:spPr>
          <a:xfrm>
            <a:off x="323850" y="1125538"/>
            <a:ext cx="8820150" cy="1462087"/>
          </a:xfrm>
          <a:prstGeom prst="rect">
            <a:avLst/>
          </a:prstGeom>
        </p:spPr>
        <p:txBody>
          <a:bodyPr>
            <a:normAutofit/>
          </a:bodyPr>
          <a:lstStyle>
            <a:lvl1pPr marL="841247" indent="-841247" algn="ctr" defTabSz="420623">
              <a:defRPr sz="3496">
                <a:latin typeface="+mn-lt"/>
                <a:ea typeface="+mn-ea"/>
                <a:cs typeface="+mn-cs"/>
                <a:sym typeface="Calibri"/>
              </a:defRPr>
            </a:lvl1pPr>
          </a:lstStyle>
          <a:p>
            <a:r>
              <a:rPr dirty="0"/>
              <a:t>Pairing Technology and Meals: A Contextual Enquiry in the Family Household </a:t>
            </a:r>
          </a:p>
        </p:txBody>
      </p:sp>
      <p:sp>
        <p:nvSpPr>
          <p:cNvPr id="242" name="Shape 242"/>
          <p:cNvSpPr>
            <a:spLocks noGrp="1"/>
          </p:cNvSpPr>
          <p:nvPr>
            <p:ph type="body" idx="4294967295"/>
          </p:nvPr>
        </p:nvSpPr>
        <p:spPr>
          <a:xfrm>
            <a:off x="855587" y="3213100"/>
            <a:ext cx="8047789" cy="3455988"/>
          </a:xfrm>
          <a:prstGeom prst="rect">
            <a:avLst/>
          </a:prstGeom>
        </p:spPr>
        <p:txBody>
          <a:bodyPr/>
          <a:lstStyle/>
          <a:p>
            <a:pPr marL="0" indent="0" algn="ctr">
              <a:buNone/>
              <a:defRPr sz="2800">
                <a:solidFill>
                  <a:srgbClr val="000090"/>
                </a:solidFill>
                <a:latin typeface="+mn-lt"/>
                <a:ea typeface="+mn-ea"/>
                <a:cs typeface="+mn-cs"/>
                <a:sym typeface="Calibri"/>
              </a:defRPr>
            </a:pPr>
            <a:r>
              <a:rPr dirty="0"/>
              <a:t>Hasan Shahid Ferdous, Bernd Ploderer, Hilary Davis, Frank Vetere, Kenton O’Hara </a:t>
            </a:r>
          </a:p>
          <a:p>
            <a:pPr marL="673768" indent="-673768" algn="ctr">
              <a:defRPr sz="2800">
                <a:solidFill>
                  <a:srgbClr val="000090"/>
                </a:solidFill>
                <a:latin typeface="+mn-lt"/>
                <a:ea typeface="+mn-ea"/>
                <a:cs typeface="+mn-cs"/>
                <a:sym typeface="Calibri"/>
              </a:defRPr>
            </a:pPr>
            <a:endParaRPr dirty="0"/>
          </a:p>
          <a:p>
            <a:pPr marL="0" indent="0" algn="ctr">
              <a:buNone/>
              <a:defRPr sz="2800">
                <a:solidFill>
                  <a:srgbClr val="000090"/>
                </a:solidFill>
                <a:latin typeface="+mn-lt"/>
                <a:ea typeface="+mn-ea"/>
                <a:cs typeface="+mn-cs"/>
                <a:sym typeface="Calibri"/>
              </a:defRPr>
            </a:pPr>
            <a:r>
              <a:rPr dirty="0"/>
              <a:t>OzCHI 2015</a:t>
            </a:r>
            <a:r>
              <a:rPr sz="1100" dirty="0"/>
              <a:t> </a:t>
            </a:r>
          </a:p>
        </p:txBody>
      </p:sp>
      <p:pic>
        <p:nvPicPr>
          <p:cNvPr id="5" name="image1.png" descr="http://www.ms.unimelb.edu.au/~iwan/img/UniLogo.png"/>
          <p:cNvPicPr>
            <a:picLocks noChangeAspect="1"/>
          </p:cNvPicPr>
          <p:nvPr/>
        </p:nvPicPr>
        <p:blipFill>
          <a:blip r:embed="rId2">
            <a:extLst/>
          </a:blip>
          <a:stretch>
            <a:fillRect/>
          </a:stretch>
        </p:blipFill>
        <p:spPr>
          <a:xfrm>
            <a:off x="6819955" y="4968456"/>
            <a:ext cx="1981201" cy="2006365"/>
          </a:xfrm>
          <a:prstGeom prst="rect">
            <a:avLst/>
          </a:prstGeom>
          <a:ln w="12700">
            <a:miter lim="400000"/>
          </a:ln>
        </p:spPr>
      </p:pic>
      <p:pic>
        <p:nvPicPr>
          <p:cNvPr id="6" name="image4.png" descr="SocialNUI-Logo-MASTER.png"/>
          <p:cNvPicPr>
            <a:picLocks noChangeAspect="1"/>
          </p:cNvPicPr>
          <p:nvPr/>
        </p:nvPicPr>
        <p:blipFill>
          <a:blip r:embed="rId3">
            <a:extLst/>
          </a:blip>
          <a:stretch>
            <a:fillRect/>
          </a:stretch>
        </p:blipFill>
        <p:spPr>
          <a:xfrm>
            <a:off x="3197118" y="5880737"/>
            <a:ext cx="3311220" cy="674323"/>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41"/>
                                        </p:tgtEl>
                                        <p:attrNameLst>
                                          <p:attrName>style.visibility</p:attrName>
                                        </p:attrNameLst>
                                      </p:cBhvr>
                                      <p:to>
                                        <p:strVal val="visible"/>
                                      </p:to>
                                    </p:set>
                                    <p:animEffect transition="in" filter="dissolve">
                                      <p:cBhvr>
                                        <p:cTn id="7" dur="500"/>
                                        <p:tgtEl>
                                          <p:spTgt spid="241"/>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242">
                                            <p:bg/>
                                          </p:spTgt>
                                        </p:tgtEl>
                                        <p:attrNameLst>
                                          <p:attrName>style.visibility</p:attrName>
                                        </p:attrNameLst>
                                      </p:cBhvr>
                                      <p:to>
                                        <p:strVal val="visible"/>
                                      </p:to>
                                    </p:set>
                                    <p:animEffect transition="in" filter="dissolve">
                                      <p:cBhvr>
                                        <p:cTn id="11" dur="500"/>
                                        <p:tgtEl>
                                          <p:spTgt spid="242">
                                            <p:bg/>
                                          </p:spTgt>
                                        </p:tgtEl>
                                      </p:cBhvr>
                                    </p:animEffect>
                                  </p:childTnLst>
                                </p:cTn>
                              </p:par>
                              <p:par>
                                <p:cTn id="12" presetID="9" presetClass="entr" presetSubtype="0" fill="hold" grpId="2" nodeType="withEffect">
                                  <p:stCondLst>
                                    <p:cond delay="0"/>
                                  </p:stCondLst>
                                  <p:iterate>
                                    <p:tmAbs val="0"/>
                                  </p:iterate>
                                  <p:childTnLst>
                                    <p:set>
                                      <p:cBhvr>
                                        <p:cTn id="13" fill="hold"/>
                                        <p:tgtEl>
                                          <p:spTgt spid="242">
                                            <p:txEl>
                                              <p:pRg st="0" end="0"/>
                                            </p:txEl>
                                          </p:spTgt>
                                        </p:tgtEl>
                                        <p:attrNameLst>
                                          <p:attrName>style.visibility</p:attrName>
                                        </p:attrNameLst>
                                      </p:cBhvr>
                                      <p:to>
                                        <p:strVal val="visible"/>
                                      </p:to>
                                    </p:set>
                                    <p:animEffect transition="in" filter="dissolve">
                                      <p:cBhvr>
                                        <p:cTn id="14" dur="500"/>
                                        <p:tgtEl>
                                          <p:spTgt spid="242">
                                            <p:txEl>
                                              <p:pRg st="0" end="0"/>
                                            </p:txEl>
                                          </p:spTgt>
                                        </p:tgtEl>
                                      </p:cBhvr>
                                    </p:animEffect>
                                  </p:childTnLst>
                                </p:cTn>
                              </p:par>
                            </p:childTnLst>
                          </p:cTn>
                        </p:par>
                        <p:par>
                          <p:cTn id="15" fill="hold">
                            <p:stCondLst>
                              <p:cond delay="1000"/>
                            </p:stCondLst>
                            <p:childTnLst>
                              <p:par>
                                <p:cTn id="16" presetID="9" presetClass="entr" fill="hold" grpId="2" nodeType="afterEffect">
                                  <p:stCondLst>
                                    <p:cond delay="0"/>
                                  </p:stCondLst>
                                  <p:iterate>
                                    <p:tmAbs val="0"/>
                                  </p:iterate>
                                  <p:childTnLst>
                                    <p:set>
                                      <p:cBhvr>
                                        <p:cTn id="17" fill="hold"/>
                                        <p:tgtEl>
                                          <p:spTgt spid="242">
                                            <p:txEl>
                                              <p:pRg st="1" end="1"/>
                                            </p:txEl>
                                          </p:spTgt>
                                        </p:tgtEl>
                                        <p:attrNameLst>
                                          <p:attrName>style.visibility</p:attrName>
                                        </p:attrNameLst>
                                      </p:cBhvr>
                                      <p:to>
                                        <p:strVal val="visible"/>
                                      </p:to>
                                    </p:set>
                                    <p:animEffect transition="in" filter="dissolve">
                                      <p:cBhvr>
                                        <p:cTn id="18" dur="500"/>
                                        <p:tgtEl>
                                          <p:spTgt spid="242">
                                            <p:txEl>
                                              <p:pRg st="1" end="1"/>
                                            </p:txEl>
                                          </p:spTgt>
                                        </p:tgtEl>
                                      </p:cBhvr>
                                    </p:animEffect>
                                  </p:childTnLst>
                                </p:cTn>
                              </p:par>
                            </p:childTnLst>
                          </p:cTn>
                        </p:par>
                        <p:par>
                          <p:cTn id="19" fill="hold">
                            <p:stCondLst>
                              <p:cond delay="1500"/>
                            </p:stCondLst>
                            <p:childTnLst>
                              <p:par>
                                <p:cTn id="20" presetID="9" presetClass="entr" fill="hold" grpId="2" nodeType="afterEffect">
                                  <p:stCondLst>
                                    <p:cond delay="0"/>
                                  </p:stCondLst>
                                  <p:iterate>
                                    <p:tmAbs val="0"/>
                                  </p:iterate>
                                  <p:childTnLst>
                                    <p:set>
                                      <p:cBhvr>
                                        <p:cTn id="21" fill="hold"/>
                                        <p:tgtEl>
                                          <p:spTgt spid="242">
                                            <p:txEl>
                                              <p:pRg st="2" end="2"/>
                                            </p:txEl>
                                          </p:spTgt>
                                        </p:tgtEl>
                                        <p:attrNameLst>
                                          <p:attrName>style.visibility</p:attrName>
                                        </p:attrNameLst>
                                      </p:cBhvr>
                                      <p:to>
                                        <p:strVal val="visible"/>
                                      </p:to>
                                    </p:set>
                                    <p:animEffect transition="in" filter="dissolve">
                                      <p:cBhvr>
                                        <p:cTn id="22" dur="500"/>
                                        <p:tgtEl>
                                          <p:spTgt spid="2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1" animBg="1" advAuto="0"/>
      <p:bldP spid="242" grpId="2"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788" y="1463458"/>
            <a:ext cx="8970211" cy="4327549"/>
          </a:xfrm>
          <a:prstGeom prst="rect">
            <a:avLst/>
          </a:prstGeom>
        </p:spPr>
      </p:pic>
      <p:sp>
        <p:nvSpPr>
          <p:cNvPr id="6" name="Shape 236"/>
          <p:cNvSpPr txBox="1">
            <a:spLocks/>
          </p:cNvSpPr>
          <p:nvPr/>
        </p:nvSpPr>
        <p:spPr>
          <a:xfrm>
            <a:off x="1259631" y="170808"/>
            <a:ext cx="7938128" cy="82756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lvl="1" defTabSz="379475">
              <a:buNone/>
              <a:defRPr sz="2988"/>
            </a:pPr>
            <a:r>
              <a:rPr lang="en-US" sz="2988" dirty="0" smtClean="0"/>
              <a:t>‘Pairing’ Technology and Meals</a:t>
            </a:r>
            <a:endParaRPr lang="en-US" sz="2988" dirty="0"/>
          </a:p>
        </p:txBody>
      </p:sp>
    </p:spTree>
    <p:extLst>
      <p:ext uri="{BB962C8B-B14F-4D97-AF65-F5344CB8AC3E}">
        <p14:creationId xmlns:p14="http://schemas.microsoft.com/office/powerpoint/2010/main" val="283577936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title"/>
          </p:nvPr>
        </p:nvSpPr>
        <p:spPr>
          <a:xfrm>
            <a:off x="1475655" y="624110"/>
            <a:ext cx="6589201" cy="1280891"/>
          </a:xfrm>
          <a:prstGeom prst="rect">
            <a:avLst/>
          </a:prstGeom>
        </p:spPr>
        <p:txBody>
          <a:bodyPr/>
          <a:lstStyle/>
          <a:p>
            <a:r>
              <a:t>A Contextual Enquiry	</a:t>
            </a:r>
          </a:p>
        </p:txBody>
      </p:sp>
      <p:sp>
        <p:nvSpPr>
          <p:cNvPr id="246" name="Shape 246"/>
          <p:cNvSpPr>
            <a:spLocks noGrp="1"/>
          </p:cNvSpPr>
          <p:nvPr>
            <p:ph type="body" idx="1"/>
          </p:nvPr>
        </p:nvSpPr>
        <p:spPr>
          <a:xfrm>
            <a:off x="1187624" y="1602063"/>
            <a:ext cx="7956376" cy="4724401"/>
          </a:xfrm>
          <a:prstGeom prst="rect">
            <a:avLst/>
          </a:prstGeom>
        </p:spPr>
        <p:txBody>
          <a:bodyPr/>
          <a:lstStyle/>
          <a:p>
            <a:pPr>
              <a:defRPr sz="2400"/>
            </a:pPr>
            <a:r>
              <a:rPr dirty="0"/>
              <a:t>Frame food practices in the households as enacting of the complex relationship encompassing </a:t>
            </a:r>
          </a:p>
          <a:p>
            <a:pPr marL="742950" lvl="1" indent="-285750">
              <a:defRPr sz="2000"/>
            </a:pPr>
            <a:r>
              <a:rPr dirty="0"/>
              <a:t>the meal </a:t>
            </a:r>
            <a:r>
              <a:rPr dirty="0" smtClean="0"/>
              <a:t>itself</a:t>
            </a:r>
            <a:endParaRPr dirty="0"/>
          </a:p>
          <a:p>
            <a:pPr marL="742950" lvl="1" indent="-285750">
              <a:defRPr sz="2000"/>
            </a:pPr>
            <a:r>
              <a:rPr lang="en-US" dirty="0" smtClean="0"/>
              <a:t>T</a:t>
            </a:r>
            <a:r>
              <a:rPr dirty="0" smtClean="0"/>
              <a:t>he members </a:t>
            </a:r>
            <a:r>
              <a:rPr dirty="0"/>
              <a:t>and their </a:t>
            </a:r>
            <a:r>
              <a:rPr dirty="0" smtClean="0"/>
              <a:t>interrelationships</a:t>
            </a:r>
            <a:endParaRPr dirty="0"/>
          </a:p>
          <a:p>
            <a:pPr marL="742950" lvl="1" indent="-285750">
              <a:defRPr sz="2000"/>
            </a:pPr>
            <a:r>
              <a:rPr dirty="0"/>
              <a:t>surrounding </a:t>
            </a:r>
            <a:r>
              <a:rPr dirty="0" smtClean="0"/>
              <a:t>elements</a:t>
            </a:r>
            <a:endParaRPr lang="en-US" dirty="0"/>
          </a:p>
          <a:p>
            <a:pPr marL="742950" lvl="1" indent="-285750">
              <a:defRPr sz="2000"/>
            </a:pPr>
            <a:endParaRPr dirty="0"/>
          </a:p>
          <a:p>
            <a:pPr>
              <a:defRPr sz="2400"/>
            </a:pPr>
            <a:r>
              <a:rPr dirty="0"/>
              <a:t>We were particularly concerned with context, interpretation, and focus</a:t>
            </a:r>
            <a:r>
              <a:rPr dirty="0" smtClean="0"/>
              <a:t>.</a:t>
            </a:r>
            <a:endParaRPr dirty="0"/>
          </a:p>
        </p:txBody>
      </p:sp>
      <p:sp>
        <p:nvSpPr>
          <p:cNvPr id="247" name="Shape 247"/>
          <p:cNvSpPr>
            <a:spLocks noGrp="1"/>
          </p:cNvSpPr>
          <p:nvPr>
            <p:ph type="sldNum" sz="quarter" idx="2"/>
          </p:nvPr>
        </p:nvSpPr>
        <p:spPr>
          <a:xfrm>
            <a:off x="861734" y="770291"/>
            <a:ext cx="234472" cy="400110"/>
          </a:xfrm>
          <a:prstGeom prst="rect">
            <a:avLst/>
          </a:prstGeom>
          <a:extLst>
            <a:ext uri="{C572A759-6A51-4108-AA02-DFA0A04FC94B}">
              <ma14:wrappingTextBoxFlag xmlns:ma14="http://schemas.microsoft.com/office/mac/drawingml/2011/main" val="1"/>
            </a:ext>
          </a:extLst>
        </p:spPr>
        <p:txBody>
          <a:bodyPr/>
          <a:lstStyle/>
          <a:p>
            <a:pPr marL="0" indent="0">
              <a:buNone/>
            </a:pPr>
            <a:fld id="{86CB4B4D-7CA3-9044-876B-883B54F8677D}" type="slidenum">
              <a:pPr marL="0" indent="0">
                <a:buNone/>
              </a:pPr>
              <a:t>9</a:t>
            </a:fld>
            <a:endParaRPr dirty="0"/>
          </a:p>
        </p:txBody>
      </p:sp>
      <p:pic>
        <p:nvPicPr>
          <p:cNvPr id="5" name="image4.png" descr="SocialNUI-Logo-MASTER.png"/>
          <p:cNvPicPr>
            <a:picLocks noChangeAspect="1"/>
          </p:cNvPicPr>
          <p:nvPr/>
        </p:nvPicPr>
        <p:blipFill>
          <a:blip r:embed="rId2">
            <a:extLst/>
          </a:blip>
          <a:stretch>
            <a:fillRect/>
          </a:stretch>
        </p:blipFill>
        <p:spPr>
          <a:xfrm>
            <a:off x="6819969" y="6322400"/>
            <a:ext cx="2324031" cy="473284"/>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46">
                                            <p:bg/>
                                          </p:spTgt>
                                        </p:tgtEl>
                                        <p:attrNameLst>
                                          <p:attrName>style.visibility</p:attrName>
                                        </p:attrNameLst>
                                      </p:cBhvr>
                                      <p:to>
                                        <p:strVal val="visible"/>
                                      </p:to>
                                    </p:set>
                                    <p:animEffect transition="in" filter="dissolve">
                                      <p:cBhvr>
                                        <p:cTn id="7" dur="500"/>
                                        <p:tgtEl>
                                          <p:spTgt spid="246">
                                            <p:bg/>
                                          </p:spTgt>
                                        </p:tgtEl>
                                      </p:cBhvr>
                                    </p:animEffect>
                                  </p:childTnLst>
                                </p:cTn>
                              </p:par>
                              <p:par>
                                <p:cTn id="8" presetID="9" presetClass="entr" presetSubtype="0" fill="hold" grpId="1" nodeType="withEffect">
                                  <p:stCondLst>
                                    <p:cond delay="0"/>
                                  </p:stCondLst>
                                  <p:iterate>
                                    <p:tmAbs val="0"/>
                                  </p:iterate>
                                  <p:childTnLst>
                                    <p:set>
                                      <p:cBhvr>
                                        <p:cTn id="9" fill="hold"/>
                                        <p:tgtEl>
                                          <p:spTgt spid="246">
                                            <p:txEl>
                                              <p:pRg st="0" end="0"/>
                                            </p:txEl>
                                          </p:spTgt>
                                        </p:tgtEl>
                                        <p:attrNameLst>
                                          <p:attrName>style.visibility</p:attrName>
                                        </p:attrNameLst>
                                      </p:cBhvr>
                                      <p:to>
                                        <p:strVal val="visible"/>
                                      </p:to>
                                    </p:set>
                                    <p:animEffect transition="in" filter="dissolve">
                                      <p:cBhvr>
                                        <p:cTn id="10" dur="500"/>
                                        <p:tgtEl>
                                          <p:spTgt spid="246">
                                            <p:txEl>
                                              <p:pRg st="0" end="0"/>
                                            </p:txEl>
                                          </p:spTgt>
                                        </p:tgtEl>
                                      </p:cBhvr>
                                    </p:animEffect>
                                  </p:childTnLst>
                                </p:cTn>
                              </p:par>
                            </p:childTnLst>
                          </p:cTn>
                        </p:par>
                        <p:par>
                          <p:cTn id="11" fill="hold">
                            <p:stCondLst>
                              <p:cond delay="500"/>
                            </p:stCondLst>
                            <p:childTnLst>
                              <p:par>
                                <p:cTn id="12" presetID="9" presetClass="entr" presetSubtype="0" fill="hold" grpId="1" nodeType="afterEffect">
                                  <p:stCondLst>
                                    <p:cond delay="0"/>
                                  </p:stCondLst>
                                  <p:iterate>
                                    <p:tmAbs val="0"/>
                                  </p:iterate>
                                  <p:childTnLst>
                                    <p:set>
                                      <p:cBhvr>
                                        <p:cTn id="13" fill="hold"/>
                                        <p:tgtEl>
                                          <p:spTgt spid="246">
                                            <p:txEl>
                                              <p:pRg st="1" end="1"/>
                                            </p:txEl>
                                          </p:spTgt>
                                        </p:tgtEl>
                                        <p:attrNameLst>
                                          <p:attrName>style.visibility</p:attrName>
                                        </p:attrNameLst>
                                      </p:cBhvr>
                                      <p:to>
                                        <p:strVal val="visible"/>
                                      </p:to>
                                    </p:set>
                                    <p:animEffect transition="in" filter="dissolve">
                                      <p:cBhvr>
                                        <p:cTn id="14" dur="500"/>
                                        <p:tgtEl>
                                          <p:spTgt spid="246">
                                            <p:txEl>
                                              <p:pRg st="1" end="1"/>
                                            </p:txEl>
                                          </p:spTgt>
                                        </p:tgtEl>
                                      </p:cBhvr>
                                    </p:animEffect>
                                  </p:childTnLst>
                                </p:cTn>
                              </p:par>
                            </p:childTnLst>
                          </p:cTn>
                        </p:par>
                        <p:par>
                          <p:cTn id="15" fill="hold">
                            <p:stCondLst>
                              <p:cond delay="1000"/>
                            </p:stCondLst>
                            <p:childTnLst>
                              <p:par>
                                <p:cTn id="16" presetID="9" presetClass="entr" presetSubtype="0" fill="hold" grpId="1" nodeType="afterEffect">
                                  <p:stCondLst>
                                    <p:cond delay="0"/>
                                  </p:stCondLst>
                                  <p:iterate>
                                    <p:tmAbs val="0"/>
                                  </p:iterate>
                                  <p:childTnLst>
                                    <p:set>
                                      <p:cBhvr>
                                        <p:cTn id="17" fill="hold"/>
                                        <p:tgtEl>
                                          <p:spTgt spid="246">
                                            <p:txEl>
                                              <p:pRg st="2" end="2"/>
                                            </p:txEl>
                                          </p:spTgt>
                                        </p:tgtEl>
                                        <p:attrNameLst>
                                          <p:attrName>style.visibility</p:attrName>
                                        </p:attrNameLst>
                                      </p:cBhvr>
                                      <p:to>
                                        <p:strVal val="visible"/>
                                      </p:to>
                                    </p:set>
                                    <p:animEffect transition="in" filter="dissolve">
                                      <p:cBhvr>
                                        <p:cTn id="18" dur="500"/>
                                        <p:tgtEl>
                                          <p:spTgt spid="246">
                                            <p:txEl>
                                              <p:pRg st="2" end="2"/>
                                            </p:txEl>
                                          </p:spTgt>
                                        </p:tgtEl>
                                      </p:cBhvr>
                                    </p:animEffect>
                                  </p:childTnLst>
                                </p:cTn>
                              </p:par>
                            </p:childTnLst>
                          </p:cTn>
                        </p:par>
                        <p:par>
                          <p:cTn id="19" fill="hold">
                            <p:stCondLst>
                              <p:cond delay="1500"/>
                            </p:stCondLst>
                            <p:childTnLst>
                              <p:par>
                                <p:cTn id="20" presetID="9" presetClass="entr" presetSubtype="0" fill="hold" grpId="1" nodeType="afterEffect">
                                  <p:stCondLst>
                                    <p:cond delay="0"/>
                                  </p:stCondLst>
                                  <p:iterate>
                                    <p:tmAbs val="0"/>
                                  </p:iterate>
                                  <p:childTnLst>
                                    <p:set>
                                      <p:cBhvr>
                                        <p:cTn id="21" fill="hold"/>
                                        <p:tgtEl>
                                          <p:spTgt spid="246">
                                            <p:txEl>
                                              <p:pRg st="3" end="3"/>
                                            </p:txEl>
                                          </p:spTgt>
                                        </p:tgtEl>
                                        <p:attrNameLst>
                                          <p:attrName>style.visibility</p:attrName>
                                        </p:attrNameLst>
                                      </p:cBhvr>
                                      <p:to>
                                        <p:strVal val="visible"/>
                                      </p:to>
                                    </p:set>
                                    <p:animEffect transition="in" filter="dissolve">
                                      <p:cBhvr>
                                        <p:cTn id="22" dur="500"/>
                                        <p:tgtEl>
                                          <p:spTgt spid="246">
                                            <p:txEl>
                                              <p:pRg st="3" end="3"/>
                                            </p:txEl>
                                          </p:spTgt>
                                        </p:tgtEl>
                                      </p:cBhvr>
                                    </p:animEffect>
                                  </p:childTnLst>
                                </p:cTn>
                              </p:par>
                            </p:childTnLst>
                          </p:cTn>
                        </p:par>
                        <p:par>
                          <p:cTn id="23" fill="hold">
                            <p:stCondLst>
                              <p:cond delay="2000"/>
                            </p:stCondLst>
                            <p:childTnLst>
                              <p:par>
                                <p:cTn id="24" presetID="9" presetClass="entr" fill="hold" grpId="1" nodeType="afterEffect">
                                  <p:stCondLst>
                                    <p:cond delay="0"/>
                                  </p:stCondLst>
                                  <p:iterate>
                                    <p:tmAbs val="0"/>
                                  </p:iterate>
                                  <p:childTnLst>
                                    <p:set>
                                      <p:cBhvr>
                                        <p:cTn id="25" fill="hold"/>
                                        <p:tgtEl>
                                          <p:spTgt spid="246">
                                            <p:txEl>
                                              <p:pRg st="5" end="5"/>
                                            </p:txEl>
                                          </p:spTgt>
                                        </p:tgtEl>
                                        <p:attrNameLst>
                                          <p:attrName>style.visibility</p:attrName>
                                        </p:attrNameLst>
                                      </p:cBhvr>
                                      <p:to>
                                        <p:strVal val="visible"/>
                                      </p:to>
                                    </p:set>
                                    <p:animEffect transition="in" filter="dissolve">
                                      <p:cBhvr>
                                        <p:cTn id="26" dur="500"/>
                                        <p:tgtEl>
                                          <p:spTgt spid="2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1" build="p" animBg="1" advAuto="0"/>
    </p:bldLst>
  </p:timing>
</p:sld>
</file>

<file path=ppt/theme/theme1.xml><?xml version="1.0" encoding="utf-8"?>
<a:theme xmlns:a="http://schemas.openxmlformats.org/drawingml/2006/main" name="Wisp">
  <a:themeElements>
    <a:clrScheme name="Wisp">
      <a:dk1>
        <a:srgbClr val="000000"/>
      </a:dk1>
      <a:lt1>
        <a:srgbClr val="FFFFFF"/>
      </a:lt1>
      <a:dk2>
        <a:srgbClr val="A7A7A7"/>
      </a:dk2>
      <a:lt2>
        <a:srgbClr val="535353"/>
      </a:lt2>
      <a:accent1>
        <a:srgbClr val="A53010"/>
      </a:accent1>
      <a:accent2>
        <a:srgbClr val="DE7E18"/>
      </a:accent2>
      <a:accent3>
        <a:srgbClr val="9F8351"/>
      </a:accent3>
      <a:accent4>
        <a:srgbClr val="728653"/>
      </a:accent4>
      <a:accent5>
        <a:srgbClr val="92AA4C"/>
      </a:accent5>
      <a:accent6>
        <a:srgbClr val="6AAC91"/>
      </a:accent6>
      <a:hlink>
        <a:srgbClr val="0000FF"/>
      </a:hlink>
      <a:folHlink>
        <a:srgbClr val="FF00FF"/>
      </a:folHlink>
    </a:clrScheme>
    <a:fontScheme name="Wisp">
      <a:majorFont>
        <a:latin typeface="Helvetica"/>
        <a:ea typeface="Helvetica"/>
        <a:cs typeface="Helvetica"/>
      </a:majorFont>
      <a:minorFont>
        <a:latin typeface="Calibri"/>
        <a:ea typeface="Calibri"/>
        <a:cs typeface="Calibri"/>
      </a:minorFont>
    </a:fontScheme>
    <a:fmtScheme name="Wis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25000"/>
              </a:srgbClr>
            </a:outerShdw>
          </a:effectLst>
        </a:effectStyle>
        <a:effectStyle>
          <a:effectLst>
            <a:outerShdw blurRad="38100" dist="25400" dir="5400000" rotWithShape="0">
              <a:srgbClr val="000000">
                <a:alpha val="2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rnd">
          <a:solidFill>
            <a:schemeClr val="accent1"/>
          </a:solidFill>
          <a:prstDash val="solid"/>
          <a:round/>
        </a:ln>
        <a:effectLst>
          <a:outerShdw blurRad="38100" dist="25400" dir="5400000" rotWithShape="0">
            <a:srgbClr val="000000">
              <a:alpha val="25000"/>
            </a:srgbClr>
          </a:outerShdw>
        </a:effectLst>
        <a:sp3d/>
      </a:spPr>
      <a:bodyPr rot="0" spcFirstLastPara="1" vertOverflow="overflow" horzOverflow="overflow" vert="horz" wrap="square" lIns="45719" tIns="45719" rIns="45719" bIns="45719" numCol="1" spcCol="38100" rtlCol="0" anchor="ctr">
        <a:spAutoFit/>
      </a:bodyPr>
      <a:lstStyle>
        <a:defPPr marL="433136" marR="0" indent="-433136" algn="l" defTabSz="914400" rtl="0" fontAlgn="auto" latinLnBrk="0" hangingPunct="0">
          <a:lnSpc>
            <a:spcPct val="100000"/>
          </a:lnSpc>
          <a:spcBef>
            <a:spcPts val="0"/>
          </a:spcBef>
          <a:spcAft>
            <a:spcPts val="0"/>
          </a:spcAft>
          <a:buClrTx/>
          <a:buSzPct val="100000"/>
          <a:buFont typeface="Arial"/>
          <a:buChar char="•"/>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433136" marR="0" indent="-433136" algn="l" defTabSz="914400" rtl="0" fontAlgn="auto" latinLnBrk="0" hangingPunct="0">
          <a:lnSpc>
            <a:spcPct val="100000"/>
          </a:lnSpc>
          <a:spcBef>
            <a:spcPts val="0"/>
          </a:spcBef>
          <a:spcAft>
            <a:spcPts val="0"/>
          </a:spcAft>
          <a:buClrTx/>
          <a:buSzPct val="100000"/>
          <a:buFont typeface="Arial"/>
          <a:buChar char="•"/>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isp">
  <a:themeElements>
    <a:clrScheme name="Wisp">
      <a:dk1>
        <a:srgbClr val="000000"/>
      </a:dk1>
      <a:lt1>
        <a:srgbClr val="FFFFFF"/>
      </a:lt1>
      <a:dk2>
        <a:srgbClr val="A7A7A7"/>
      </a:dk2>
      <a:lt2>
        <a:srgbClr val="535353"/>
      </a:lt2>
      <a:accent1>
        <a:srgbClr val="A53010"/>
      </a:accent1>
      <a:accent2>
        <a:srgbClr val="DE7E18"/>
      </a:accent2>
      <a:accent3>
        <a:srgbClr val="9F8351"/>
      </a:accent3>
      <a:accent4>
        <a:srgbClr val="728653"/>
      </a:accent4>
      <a:accent5>
        <a:srgbClr val="92AA4C"/>
      </a:accent5>
      <a:accent6>
        <a:srgbClr val="6AAC91"/>
      </a:accent6>
      <a:hlink>
        <a:srgbClr val="0000FF"/>
      </a:hlink>
      <a:folHlink>
        <a:srgbClr val="FF00FF"/>
      </a:folHlink>
    </a:clrScheme>
    <a:fontScheme name="Wisp">
      <a:majorFont>
        <a:latin typeface="Helvetica"/>
        <a:ea typeface="Helvetica"/>
        <a:cs typeface="Helvetica"/>
      </a:majorFont>
      <a:minorFont>
        <a:latin typeface="Calibri"/>
        <a:ea typeface="Calibri"/>
        <a:cs typeface="Calibri"/>
      </a:minorFont>
    </a:fontScheme>
    <a:fmtScheme name="Wis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25000"/>
              </a:srgbClr>
            </a:outerShdw>
          </a:effectLst>
        </a:effectStyle>
        <a:effectStyle>
          <a:effectLst>
            <a:outerShdw blurRad="38100" dist="25400" dir="5400000" rotWithShape="0">
              <a:srgbClr val="000000">
                <a:alpha val="2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rnd">
          <a:solidFill>
            <a:schemeClr val="accent1"/>
          </a:solidFill>
          <a:prstDash val="solid"/>
          <a:round/>
        </a:ln>
        <a:effectLst>
          <a:outerShdw blurRad="38100" dist="25400" dir="5400000" rotWithShape="0">
            <a:srgbClr val="000000">
              <a:alpha val="25000"/>
            </a:srgbClr>
          </a:outerShdw>
        </a:effectLst>
        <a:sp3d/>
      </a:spPr>
      <a:bodyPr rot="0" spcFirstLastPara="1" vertOverflow="overflow" horzOverflow="overflow" vert="horz" wrap="square" lIns="45719" tIns="45719" rIns="45719" bIns="45719" numCol="1" spcCol="38100" rtlCol="0" anchor="ctr">
        <a:spAutoFit/>
      </a:bodyPr>
      <a:lstStyle>
        <a:defPPr marL="433136" marR="0" indent="-433136" algn="l" defTabSz="914400" rtl="0" fontAlgn="auto" latinLnBrk="0" hangingPunct="0">
          <a:lnSpc>
            <a:spcPct val="100000"/>
          </a:lnSpc>
          <a:spcBef>
            <a:spcPts val="0"/>
          </a:spcBef>
          <a:spcAft>
            <a:spcPts val="0"/>
          </a:spcAft>
          <a:buClrTx/>
          <a:buSzPct val="100000"/>
          <a:buFont typeface="Arial"/>
          <a:buChar char="•"/>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433136" marR="0" indent="-433136" algn="l" defTabSz="914400" rtl="0" fontAlgn="auto" latinLnBrk="0" hangingPunct="0">
          <a:lnSpc>
            <a:spcPct val="100000"/>
          </a:lnSpc>
          <a:spcBef>
            <a:spcPts val="0"/>
          </a:spcBef>
          <a:spcAft>
            <a:spcPts val="0"/>
          </a:spcAft>
          <a:buClrTx/>
          <a:buSzPct val="100000"/>
          <a:buFont typeface="Arial"/>
          <a:buChar char="•"/>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238</TotalTime>
  <Words>1205</Words>
  <Application>Microsoft Macintosh PowerPoint</Application>
  <PresentationFormat>On-screen Show (4:3)</PresentationFormat>
  <Paragraphs>130</Paragraphs>
  <Slides>22</Slides>
  <Notes>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Wisp</vt:lpstr>
      <vt:lpstr>Custom Design</vt:lpstr>
      <vt:lpstr>PowerPoint Presentation</vt:lpstr>
      <vt:lpstr>Don't use your phones at the dinner table</vt:lpstr>
      <vt:lpstr>Motivation of Research: Family Mealtime</vt:lpstr>
      <vt:lpstr>PowerPoint Presentation</vt:lpstr>
      <vt:lpstr>What about Mobile and Networked Devices?</vt:lpstr>
      <vt:lpstr> Technology usage during family mealtime</vt:lpstr>
      <vt:lpstr>Pairing Technology and Meals: A Contextual Enquiry in the Family Household </vt:lpstr>
      <vt:lpstr>PowerPoint Presentation</vt:lpstr>
      <vt:lpstr>A Contextual Enquiry </vt:lpstr>
      <vt:lpstr>Study Design: Two Phases</vt:lpstr>
      <vt:lpstr>Temporal Aspects in Technology Usage  </vt:lpstr>
      <vt:lpstr>Temporal Aspects in Technology Usage  </vt:lpstr>
      <vt:lpstr>Technology Usage and Sociality </vt:lpstr>
      <vt:lpstr>Technology Usage and Sociality </vt:lpstr>
      <vt:lpstr>Technology and Quality of the Meal </vt:lpstr>
      <vt:lpstr>Technology and Quality of the Meal </vt:lpstr>
      <vt:lpstr>Technologies for Special Occasions  </vt:lpstr>
      <vt:lpstr>Discussions</vt:lpstr>
      <vt:lpstr>PowerPoint Presentation</vt:lpstr>
      <vt:lpstr>Technology and Familial Interactions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Hasan Shahid Ferdous</cp:lastModifiedBy>
  <cp:revision>35</cp:revision>
  <dcterms:modified xsi:type="dcterms:W3CDTF">2015-12-09T02:29:38Z</dcterms:modified>
</cp:coreProperties>
</file>