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8" r:id="rId4"/>
    <p:sldId id="273" r:id="rId5"/>
    <p:sldId id="302" r:id="rId6"/>
    <p:sldId id="299" r:id="rId7"/>
    <p:sldId id="304" r:id="rId8"/>
    <p:sldId id="300" r:id="rId9"/>
    <p:sldId id="267" r:id="rId10"/>
  </p:sldIdLst>
  <p:sldSz cx="9144000" cy="6858000" type="screen4x3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14" autoAdjust="0"/>
  </p:normalViewPr>
  <p:slideViewPr>
    <p:cSldViewPr>
      <p:cViewPr varScale="1">
        <p:scale>
          <a:sx n="86" d="100"/>
          <a:sy n="86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6689-6B60-4C44-AAC1-4C1B00923167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54C0-1443-453A-B3A1-B96342ED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4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6A938-8CDF-481D-8FA2-8B6BB22ACB0D}" type="datetimeFigureOut">
              <a:rPr lang="en-US" smtClean="0"/>
              <a:pPr/>
              <a:t>07/05/16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F6F6-A08A-44A7-B1A5-48D196FB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Technology</a:t>
            </a:r>
            <a:r>
              <a:rPr lang="en-US" baseline="0" dirty="0" smtClean="0"/>
              <a:t> remain at the background – no one is looking at it all the time. This is NECESSARY. If requires CONSTANT ATTENTION, it is not allowed.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Provokes conversation and support conversation – people relate the media with their own memory, uses technology to support the ongoing need and conversation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Distraction</a:t>
            </a:r>
            <a:r>
              <a:rPr lang="en-US" baseline="0" dirty="0" smtClean="0"/>
              <a:t> is not always bad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Deployment,</a:t>
            </a:r>
          </a:p>
          <a:p>
            <a:endParaRPr lang="en-US" dirty="0" smtClean="0"/>
          </a:p>
          <a:p>
            <a:r>
              <a:rPr lang="en-US" dirty="0" smtClean="0"/>
              <a:t>Family</a:t>
            </a:r>
            <a:r>
              <a:rPr lang="en-US" baseline="0" dirty="0" smtClean="0"/>
              <a:t> members looked into it for a second and then talked among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5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Deployment,</a:t>
            </a:r>
          </a:p>
          <a:p>
            <a:endParaRPr lang="en-US" dirty="0" smtClean="0"/>
          </a:p>
          <a:p>
            <a:r>
              <a:rPr lang="en-US" dirty="0" smtClean="0"/>
              <a:t>Family</a:t>
            </a:r>
            <a:r>
              <a:rPr lang="en-US" baseline="0" dirty="0" smtClean="0"/>
              <a:t> members looked into it for a second and then talked among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5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E4734-A378-4866-8326-6E5DAC2199E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8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BBF-DE0D-4ABC-97FF-599CFB4CBA42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05EF-C871-42EE-95C8-152C3FE0339C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958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05EF-C871-42EE-95C8-152C3FE0339C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8498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05EF-C871-42EE-95C8-152C3FE0339C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636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05EF-C871-42EE-95C8-152C3FE0339C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9039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05EF-C871-42EE-95C8-152C3FE0339C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28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27F3-6E12-4D60-A05B-A512B69F88D7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2A27-4C77-497D-BD70-EF45E4F8AEC8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79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05EF-C871-42EE-95C8-152C3FE0339C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9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992-405E-4A2A-B71C-CBA159D2CF8E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AEC6-C19A-4C34-A008-4664C5C76886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289-2C37-443E-89AA-08491FAC31AA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9E5-E4CA-4697-928B-E69D5909E393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2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2B13-4E53-4227-A7BF-0976E94A1093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7648-578E-4A56-9DC9-BC0641636236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7D4E-2C21-4059-9053-3F93A33C8B97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7209-640A-42CE-9EBC-F94E98E7DBE0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B05EF-C871-42EE-95C8-152C3FE0339C}" type="datetime1">
              <a:rPr lang="en-US" smtClean="0"/>
              <a:pPr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A09F2C-AADC-4DE9-95BD-0466E4B8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00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80920" cy="146304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Technologies At </a:t>
            </a:r>
            <a:r>
              <a:rPr lang="en-US" sz="4400" dirty="0" smtClean="0">
                <a:solidFill>
                  <a:srgbClr val="000090"/>
                </a:solidFill>
                <a:latin typeface="Calibri"/>
                <a:cs typeface="Calibri"/>
              </a:rPr>
              <a:t>Mealtime: </a:t>
            </a:r>
            <a:br>
              <a:rPr lang="en-US" sz="4400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en-US" sz="3200" dirty="0" smtClean="0">
                <a:solidFill>
                  <a:srgbClr val="000090"/>
                </a:solidFill>
                <a:latin typeface="Calibri"/>
                <a:cs typeface="Calibri"/>
              </a:rPr>
              <a:t>Collocated </a:t>
            </a:r>
            <a:r>
              <a:rPr lang="en-US" sz="3200" dirty="0">
                <a:solidFill>
                  <a:srgbClr val="000090"/>
                </a:solidFill>
                <a:latin typeface="Calibri"/>
                <a:cs typeface="Calibri"/>
              </a:rPr>
              <a:t>Interactions In The Family Home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3212976"/>
            <a:ext cx="5449826" cy="345638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Hasan 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Shahid </a:t>
            </a:r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Ferdous</a:t>
            </a:r>
          </a:p>
          <a:p>
            <a:pPr algn="ctr"/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PhD Student, Microsoft Research </a:t>
            </a: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Center for Social NUI </a:t>
            </a:r>
            <a:endParaRPr lang="en-US" sz="16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/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Dept. of CIS, University of Melbourne</a:t>
            </a:r>
          </a:p>
          <a:p>
            <a:pPr algn="ctr"/>
            <a:endParaRPr lang="en-US" sz="1600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/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</a:rPr>
              <a:t>Supervised by</a:t>
            </a:r>
          </a:p>
          <a:p>
            <a:pPr algn="ctr" defTabSz="438911">
              <a:lnSpc>
                <a:spcPct val="90000"/>
              </a:lnSpc>
              <a:spcBef>
                <a:spcPts val="900"/>
              </a:spcBef>
              <a:defRPr sz="2304">
                <a:solidFill>
                  <a:srgbClr val="00009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  <a:sym typeface="Calibri"/>
              </a:rPr>
              <a:t>Frank </a:t>
            </a:r>
            <a:r>
              <a:rPr lang="en-US" sz="1600" dirty="0" err="1">
                <a:solidFill>
                  <a:srgbClr val="000090"/>
                </a:solidFill>
                <a:latin typeface="Calibri"/>
                <a:cs typeface="Calibri"/>
                <a:sym typeface="Calibri"/>
              </a:rPr>
              <a:t>Vetere</a:t>
            </a: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  <a:sym typeface="Calibri"/>
              </a:rPr>
              <a:t>, Bernd Ploderer, </a:t>
            </a:r>
          </a:p>
          <a:p>
            <a:pPr algn="ctr" defTabSz="438911">
              <a:lnSpc>
                <a:spcPct val="90000"/>
              </a:lnSpc>
              <a:spcBef>
                <a:spcPts val="900"/>
              </a:spcBef>
              <a:defRPr sz="2304">
                <a:solidFill>
                  <a:srgbClr val="00009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dirty="0">
                <a:solidFill>
                  <a:srgbClr val="000090"/>
                </a:solidFill>
                <a:latin typeface="Calibri"/>
                <a:cs typeface="Calibri"/>
                <a:sym typeface="Calibri"/>
              </a:rPr>
              <a:t>Hilary Davis, Kenton O’Hara</a:t>
            </a:r>
          </a:p>
        </p:txBody>
      </p:sp>
      <p:pic>
        <p:nvPicPr>
          <p:cNvPr id="1026" name="Picture 2" descr="http://www.ms.unimelb.edu.au/~iwan/img/Un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981200" cy="20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 descr="SocialNUI-Logo-MAS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3848" y="6207910"/>
            <a:ext cx="2973103" cy="6054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78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38"/>
            <a:ext cx="9180512" cy="5717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02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01824"/>
            <a:ext cx="8532440" cy="782960"/>
          </a:xfrm>
        </p:spPr>
        <p:txBody>
          <a:bodyPr>
            <a:normAutofit/>
          </a:bodyPr>
          <a:lstStyle/>
          <a:p>
            <a:r>
              <a:rPr lang="en-US" sz="2500" dirty="0"/>
              <a:t>Spatial Arrangement of Technology </a:t>
            </a:r>
            <a:r>
              <a:rPr lang="en-US" sz="2500" dirty="0" smtClean="0"/>
              <a:t>at Mealtime</a:t>
            </a:r>
            <a:endParaRPr lang="en-US" sz="2500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683568" y="1484784"/>
            <a:ext cx="4536504" cy="9361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Technologies orientate to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People orientate to technology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652120" y="1484784"/>
            <a:ext cx="3600400" cy="9398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Hidden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Displaced technology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904656" cy="4105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54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01824"/>
            <a:ext cx="8532440" cy="782960"/>
          </a:xfrm>
        </p:spPr>
        <p:txBody>
          <a:bodyPr>
            <a:normAutofit/>
          </a:bodyPr>
          <a:lstStyle/>
          <a:p>
            <a:r>
              <a:rPr lang="en-US" sz="2500" dirty="0"/>
              <a:t>Spatial Arrangement of Technology </a:t>
            </a:r>
            <a:r>
              <a:rPr lang="en-US" sz="2500" dirty="0" smtClean="0"/>
              <a:t>at Mealtime</a:t>
            </a:r>
            <a:endParaRPr lang="en-US" sz="2500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683568" y="1412776"/>
            <a:ext cx="4536504" cy="9361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Technologies orientate to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People orientate to technology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9F2C-AADC-4DE9-95BD-0466E4B8BF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652120" y="1412776"/>
            <a:ext cx="3600400" cy="9398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Hidden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Displaced technology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An example of the orientation of communication technology at dinner place of famil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67052"/>
            <a:ext cx="5400600" cy="4146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1245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00" y="1668476"/>
            <a:ext cx="6479099" cy="4859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triped Right Arrow 4"/>
          <p:cNvSpPr/>
          <p:nvPr/>
        </p:nvSpPr>
        <p:spPr>
          <a:xfrm rot="2714284">
            <a:off x="5524387" y="3434563"/>
            <a:ext cx="1944000" cy="108000"/>
          </a:xfrm>
          <a:prstGeom prst="stripedRight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3495692">
            <a:off x="3478424" y="3541326"/>
            <a:ext cx="1188000" cy="1080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1863707" flipV="1">
            <a:off x="4712075" y="3525874"/>
            <a:ext cx="2628000" cy="108000"/>
          </a:xfrm>
          <a:prstGeom prst="stripedRight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1471486">
            <a:off x="3802670" y="3593557"/>
            <a:ext cx="3528000" cy="108000"/>
          </a:xfrm>
          <a:prstGeom prst="stripedRight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4864524" y="4388299"/>
            <a:ext cx="2340000" cy="108000"/>
          </a:xfrm>
          <a:prstGeom prst="stripedRight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21164942">
            <a:off x="3910000" y="2229999"/>
            <a:ext cx="4104000" cy="108000"/>
          </a:xfrm>
          <a:prstGeom prst="stripedRightArrow">
            <a:avLst/>
          </a:prstGeom>
          <a:solidFill>
            <a:srgbClr val="F39E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12901921">
            <a:off x="3498509" y="4008502"/>
            <a:ext cx="900000" cy="108000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 rot="4826375">
            <a:off x="4361503" y="5026617"/>
            <a:ext cx="1008000" cy="108000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20034613">
            <a:off x="4841453" y="4002384"/>
            <a:ext cx="972000" cy="108000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3990601" y="2633309"/>
            <a:ext cx="288000" cy="108000"/>
          </a:xfrm>
          <a:prstGeom prst="leftRightArrow">
            <a:avLst/>
          </a:prstGeom>
          <a:solidFill>
            <a:srgbClr val="4B86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4906856" y="2633309"/>
            <a:ext cx="288000" cy="108000"/>
          </a:xfrm>
          <a:prstGeom prst="leftRightArrow">
            <a:avLst/>
          </a:prstGeom>
          <a:solidFill>
            <a:srgbClr val="4B86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436019">
            <a:off x="4575761" y="3553169"/>
            <a:ext cx="1260000" cy="1080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5400000">
            <a:off x="4139327" y="3493744"/>
            <a:ext cx="972000" cy="1080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382204" y="620688"/>
            <a:ext cx="7942324" cy="99014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5436A"/>
                </a:solidFill>
              </a:rPr>
              <a:t>Technology and Familial Interactions</a:t>
            </a:r>
            <a:endParaRPr lang="en-US" sz="3200" dirty="0">
              <a:solidFill>
                <a:srgbClr val="354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51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" y="1730120"/>
            <a:ext cx="9144000" cy="5144655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942230" y="3913339"/>
            <a:ext cx="1816169" cy="180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16200000">
            <a:off x="3979648" y="5149190"/>
            <a:ext cx="1440000" cy="180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10800000">
            <a:off x="6205680" y="3880487"/>
            <a:ext cx="1980000" cy="180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942230" y="4084700"/>
            <a:ext cx="7236000" cy="180000"/>
          </a:xfrm>
          <a:prstGeom prst="leftRightArrow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1834865">
            <a:off x="635953" y="5185927"/>
            <a:ext cx="3780000" cy="180000"/>
          </a:xfrm>
          <a:prstGeom prst="leftRightArrow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9029490">
            <a:off x="4789388" y="5242742"/>
            <a:ext cx="3780000" cy="180000"/>
          </a:xfrm>
          <a:prstGeom prst="leftRightArrow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-44984"/>
            <a:ext cx="8617272" cy="1280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5436A"/>
                </a:solidFill>
              </a:rPr>
              <a:t>TableTalk: Sharing Technology and Life at Family Mealtimes</a:t>
            </a:r>
            <a:endParaRPr lang="en-US" dirty="0">
              <a:solidFill>
                <a:srgbClr val="354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4294967295"/>
          </p:nvPr>
        </p:nvSpPr>
        <p:spPr>
          <a:xfrm>
            <a:off x="683568" y="2204864"/>
            <a:ext cx="76962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Edwardian Script ITC" pitchFamily="66" charset="0"/>
              </a:rPr>
              <a:t>Thank You</a:t>
            </a:r>
            <a:endParaRPr lang="en-US" sz="9600" dirty="0">
              <a:solidFill>
                <a:schemeClr val="tx2">
                  <a:lumMod val="75000"/>
                </a:schemeClr>
              </a:solidFill>
              <a:latin typeface="Edwardian Script ITC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1192" y="1412776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5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3196</TotalTime>
  <Words>182</Words>
  <Application>Microsoft Macintosh PowerPoint</Application>
  <PresentationFormat>On-screen Show (4:3)</PresentationFormat>
  <Paragraphs>33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Wisp</vt:lpstr>
      <vt:lpstr>Custom Design</vt:lpstr>
      <vt:lpstr>Technologies At Mealtime:  Collocated Interactions In The Family Home </vt:lpstr>
      <vt:lpstr>PowerPoint Presentation</vt:lpstr>
      <vt:lpstr>Spatial Arrangement of Technology at Mealtime</vt:lpstr>
      <vt:lpstr>Spatial Arrangement of Technology at Mealtime</vt:lpstr>
      <vt:lpstr>Technology and Familial Interactions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Communication Technologies during Family Mealtime</dc:title>
  <dc:creator>Hasan Shahid Ferdous</dc:creator>
  <cp:lastModifiedBy>Hasan Shahid Ferdous</cp:lastModifiedBy>
  <cp:revision>224</cp:revision>
  <cp:lastPrinted>2014-10-08T03:38:52Z</cp:lastPrinted>
  <dcterms:created xsi:type="dcterms:W3CDTF">2014-05-14T01:01:50Z</dcterms:created>
  <dcterms:modified xsi:type="dcterms:W3CDTF">2016-05-07T17:47:21Z</dcterms:modified>
</cp:coreProperties>
</file>