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2" r:id="rId1"/>
  </p:sldMasterIdLst>
  <p:notesMasterIdLst>
    <p:notesMasterId r:id="rId29"/>
  </p:notesMasterIdLst>
  <p:handoutMasterIdLst>
    <p:handoutMasterId r:id="rId30"/>
  </p:handoutMasterIdLst>
  <p:sldIdLst>
    <p:sldId id="262" r:id="rId2"/>
    <p:sldId id="295" r:id="rId3"/>
    <p:sldId id="261" r:id="rId4"/>
    <p:sldId id="263" r:id="rId5"/>
    <p:sldId id="264" r:id="rId6"/>
    <p:sldId id="297" r:id="rId7"/>
    <p:sldId id="285" r:id="rId8"/>
    <p:sldId id="265" r:id="rId9"/>
    <p:sldId id="266" r:id="rId10"/>
    <p:sldId id="267" r:id="rId11"/>
    <p:sldId id="269" r:id="rId12"/>
    <p:sldId id="270" r:id="rId13"/>
    <p:sldId id="300" r:id="rId14"/>
    <p:sldId id="298" r:id="rId15"/>
    <p:sldId id="299" r:id="rId16"/>
    <p:sldId id="293" r:id="rId17"/>
    <p:sldId id="286" r:id="rId18"/>
    <p:sldId id="287" r:id="rId19"/>
    <p:sldId id="289" r:id="rId20"/>
    <p:sldId id="290" r:id="rId21"/>
    <p:sldId id="291" r:id="rId22"/>
    <p:sldId id="274" r:id="rId23"/>
    <p:sldId id="277" r:id="rId24"/>
    <p:sldId id="288" r:id="rId25"/>
    <p:sldId id="279" r:id="rId26"/>
    <p:sldId id="280" r:id="rId27"/>
    <p:sldId id="284"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74331B5-CE5B-E746-92F8-EB920C08CBD9}">
          <p14:sldIdLst>
            <p14:sldId id="262"/>
            <p14:sldId id="295"/>
            <p14:sldId id="261"/>
            <p14:sldId id="263"/>
            <p14:sldId id="264"/>
            <p14:sldId id="297"/>
            <p14:sldId id="285"/>
            <p14:sldId id="265"/>
            <p14:sldId id="266"/>
            <p14:sldId id="267"/>
            <p14:sldId id="269"/>
            <p14:sldId id="270"/>
            <p14:sldId id="300"/>
            <p14:sldId id="298"/>
            <p14:sldId id="299"/>
            <p14:sldId id="293"/>
            <p14:sldId id="286"/>
            <p14:sldId id="287"/>
            <p14:sldId id="289"/>
            <p14:sldId id="290"/>
            <p14:sldId id="291"/>
            <p14:sldId id="274"/>
            <p14:sldId id="277"/>
            <p14:sldId id="288"/>
            <p14:sldId id="279"/>
            <p14:sldId id="280"/>
            <p14:sldId id="28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24"/>
    <p:restoredTop sz="94679"/>
  </p:normalViewPr>
  <p:slideViewPr>
    <p:cSldViewPr snapToGrid="0" snapToObjects="1">
      <p:cViewPr varScale="1">
        <p:scale>
          <a:sx n="88" d="100"/>
          <a:sy n="88" d="100"/>
        </p:scale>
        <p:origin x="80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6"/>
              </a:solidFill>
              <a:ln w="12700" cap="flat" cmpd="sng" algn="ctr">
                <a:solidFill>
                  <a:schemeClr val="lt1"/>
                </a:solidFill>
                <a:prstDash val="solid"/>
                <a:round/>
              </a:ln>
              <a:effectLst/>
            </c:spPr>
            <c:extLst>
              <c:ext xmlns:c16="http://schemas.microsoft.com/office/drawing/2014/chart" uri="{C3380CC4-5D6E-409C-BE32-E72D297353CC}">
                <c16:uniqueId val="{00000001-00BD-6745-9907-EA5BB898A716}"/>
              </c:ext>
            </c:extLst>
          </c:dPt>
          <c:dPt>
            <c:idx val="1"/>
            <c:bubble3D val="0"/>
            <c:spPr>
              <a:solidFill>
                <a:schemeClr val="accent5"/>
              </a:solidFill>
              <a:ln w="12700" cap="flat" cmpd="sng" algn="ctr">
                <a:solidFill>
                  <a:schemeClr val="lt1"/>
                </a:solidFill>
                <a:prstDash val="solid"/>
                <a:round/>
              </a:ln>
              <a:effectLst/>
            </c:spPr>
            <c:extLst>
              <c:ext xmlns:c16="http://schemas.microsoft.com/office/drawing/2014/chart" uri="{C3380CC4-5D6E-409C-BE32-E72D297353CC}">
                <c16:uniqueId val="{00000003-00BD-6745-9907-EA5BB898A716}"/>
              </c:ext>
            </c:extLst>
          </c:dPt>
          <c:dLbls>
            <c:dLbl>
              <c:idx val="0"/>
              <c:layout>
                <c:manualLayout>
                  <c:x val="8.1508999000111104E-2"/>
                  <c:y val="0.37163529449108801"/>
                </c:manualLayout>
              </c:layout>
              <c:tx>
                <c:rich>
                  <a:bodyPr/>
                  <a:lstStyle/>
                  <a:p>
                    <a:r>
                      <a:rPr lang="en-US" baseline="0" dirty="0"/>
                      <a:t>TV at Dining Area, 50%</a:t>
                    </a:r>
                    <a:endParaRPr lang="en-US" dirty="0"/>
                  </a:p>
                </c:rich>
              </c:tx>
              <c:showLegendKey val="0"/>
              <c:showVal val="1"/>
              <c:showCatName val="1"/>
              <c:showSerName val="0"/>
              <c:showPercent val="0"/>
              <c:showBubbleSize val="0"/>
              <c:extLst>
                <c:ext xmlns:c15="http://schemas.microsoft.com/office/drawing/2012/chart" uri="{CE6537A1-D6FC-4f65-9D91-7224C49458BB}">
                  <c15:layout>
                    <c:manualLayout>
                      <c:w val="0.33912343072991902"/>
                      <c:h val="0.24953130207754701"/>
                    </c:manualLayout>
                  </c15:layout>
                </c:ext>
                <c:ext xmlns:c16="http://schemas.microsoft.com/office/drawing/2014/chart" uri="{C3380CC4-5D6E-409C-BE32-E72D297353CC}">
                  <c16:uniqueId val="{00000001-00BD-6745-9907-EA5BB898A716}"/>
                </c:ext>
              </c:extLst>
            </c:dLbl>
            <c:dLbl>
              <c:idx val="1"/>
              <c:tx>
                <c:rich>
                  <a:bodyPr/>
                  <a:lstStyle/>
                  <a:p>
                    <a:r>
                      <a:rPr lang="mr-IN" dirty="0"/>
                      <a:t>50%</a:t>
                    </a:r>
                  </a:p>
                </c:rich>
              </c:tx>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0BD-6745-9907-EA5BB898A71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dk1"/>
                    </a:solidFill>
                    <a:latin typeface="+mn-lt"/>
                    <a:ea typeface="+mn-ea"/>
                    <a:cs typeface="+mn-cs"/>
                  </a:defRPr>
                </a:pPr>
                <a:endParaRPr lang="en-US"/>
              </a:p>
            </c:txPr>
            <c:showLegendKey val="0"/>
            <c:showVal val="1"/>
            <c:showCatName val="1"/>
            <c:showSerName val="0"/>
            <c:showPercent val="0"/>
            <c:showBubbleSize val="0"/>
            <c:showLeaderLines val="1"/>
            <c:leaderLines>
              <c:spPr>
                <a:ln w="12700" cap="flat" cmpd="sng" algn="ctr">
                  <a:solidFill>
                    <a:schemeClr val="tx1"/>
                  </a:solidFill>
                  <a:prstDash val="solid"/>
                  <a:round/>
                </a:ln>
                <a:effectLst/>
              </c:spPr>
            </c:leaderLines>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General</c:formatCode>
                <c:ptCount val="2"/>
                <c:pt idx="0">
                  <c:v>50</c:v>
                </c:pt>
                <c:pt idx="1">
                  <c:v>50</c:v>
                </c:pt>
              </c:numCache>
            </c:numRef>
          </c:val>
          <c:extLst>
            <c:ext xmlns:c16="http://schemas.microsoft.com/office/drawing/2014/chart" uri="{C3380CC4-5D6E-409C-BE32-E72D297353CC}">
              <c16:uniqueId val="{00000004-00BD-6745-9907-EA5BB898A716}"/>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solidFill>
      <a:schemeClr val="lt1"/>
    </a:solidFill>
    <a:ln w="6350" cap="flat" cmpd="sng"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6"/>
              </a:solidFill>
              <a:ln w="12700" cap="flat" cmpd="sng" algn="ctr">
                <a:solidFill>
                  <a:schemeClr val="lt1"/>
                </a:solidFill>
                <a:prstDash val="solid"/>
                <a:round/>
              </a:ln>
              <a:effectLst/>
            </c:spPr>
            <c:extLst>
              <c:ext xmlns:c16="http://schemas.microsoft.com/office/drawing/2014/chart" uri="{C3380CC4-5D6E-409C-BE32-E72D297353CC}">
                <c16:uniqueId val="{00000001-0630-2E4E-B0F8-DE380AFA205F}"/>
              </c:ext>
            </c:extLst>
          </c:dPt>
          <c:dPt>
            <c:idx val="1"/>
            <c:bubble3D val="0"/>
            <c:spPr>
              <a:solidFill>
                <a:schemeClr val="accent5"/>
              </a:solidFill>
              <a:ln w="12700" cap="flat" cmpd="sng" algn="ctr">
                <a:solidFill>
                  <a:schemeClr val="lt1"/>
                </a:solidFill>
                <a:prstDash val="solid"/>
                <a:round/>
              </a:ln>
              <a:effectLst/>
            </c:spPr>
            <c:extLst>
              <c:ext xmlns:c16="http://schemas.microsoft.com/office/drawing/2014/chart" uri="{C3380CC4-5D6E-409C-BE32-E72D297353CC}">
                <c16:uniqueId val="{00000003-0630-2E4E-B0F8-DE380AFA205F}"/>
              </c:ext>
            </c:extLst>
          </c:dPt>
          <c:dLbls>
            <c:dLbl>
              <c:idx val="0"/>
              <c:layout>
                <c:manualLayout>
                  <c:x val="6.4668971966077807E-2"/>
                  <c:y val="-0.453521037345057"/>
                </c:manualLayout>
              </c:layout>
              <c:tx>
                <c:rich>
                  <a:bodyPr/>
                  <a:lstStyle/>
                  <a:p>
                    <a:r>
                      <a:rPr lang="en-US" baseline="0" dirty="0"/>
                      <a:t>Watching TV, </a:t>
                    </a:r>
                    <a:fld id="{B618950F-E971-7D4F-8235-CAFE06F37A0B}" type="VALUE">
                      <a:rPr lang="en-US" baseline="0" smtClean="0"/>
                      <a:pPr/>
                      <a:t>[VALUE]</a:t>
                    </a:fld>
                    <a:r>
                      <a:rPr lang="en-US" baseline="0" dirty="0"/>
                      <a:t>%</a:t>
                    </a:r>
                  </a:p>
                </c:rich>
              </c:tx>
              <c:showLegendKey val="0"/>
              <c:showVal val="1"/>
              <c:showCatName val="1"/>
              <c:showSerName val="0"/>
              <c:showPercent val="0"/>
              <c:showBubbleSize val="0"/>
              <c:extLst>
                <c:ext xmlns:c15="http://schemas.microsoft.com/office/drawing/2012/chart" uri="{CE6537A1-D6FC-4f65-9D91-7224C49458BB}">
                  <c15:layout>
                    <c:manualLayout>
                      <c:w val="0.33251490575121301"/>
                      <c:h val="0.24953130207754701"/>
                    </c:manualLayout>
                  </c15:layout>
                  <c15:dlblFieldTable/>
                  <c15:showDataLabelsRange val="0"/>
                </c:ext>
                <c:ext xmlns:c16="http://schemas.microsoft.com/office/drawing/2014/chart" uri="{C3380CC4-5D6E-409C-BE32-E72D297353CC}">
                  <c16:uniqueId val="{00000001-0630-2E4E-B0F8-DE380AFA205F}"/>
                </c:ext>
              </c:extLst>
            </c:dLbl>
            <c:dLbl>
              <c:idx val="1"/>
              <c:tx>
                <c:rich>
                  <a:bodyPr/>
                  <a:lstStyle/>
                  <a:p>
                    <a:fld id="{253ADFB7-6E1A-094D-A0D2-D25F6CB45A1C}" type="VALUE">
                      <a:rPr lang="mr-IN" smtClean="0"/>
                      <a:pPr/>
                      <a:t>[VALUE]</a:t>
                    </a:fld>
                    <a:r>
                      <a:rPr lang="mr-IN"/>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630-2E4E-B0F8-DE380AFA205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dk1"/>
                    </a:solidFill>
                    <a:latin typeface="+mn-lt"/>
                    <a:ea typeface="+mn-ea"/>
                    <a:cs typeface="+mn-cs"/>
                  </a:defRPr>
                </a:pPr>
                <a:endParaRPr lang="en-US"/>
              </a:p>
            </c:txPr>
            <c:showLegendKey val="0"/>
            <c:showVal val="1"/>
            <c:showCatName val="0"/>
            <c:showSerName val="0"/>
            <c:showPercent val="0"/>
            <c:showBubbleSize val="0"/>
            <c:showLeaderLines val="1"/>
            <c:leaderLines>
              <c:spPr>
                <a:ln w="12700" cap="flat" cmpd="sng" algn="ctr">
                  <a:solidFill>
                    <a:schemeClr val="tx1"/>
                  </a:solidFill>
                  <a:prstDash val="solid"/>
                  <a:round/>
                </a:ln>
                <a:effectLst/>
              </c:spPr>
            </c:leaderLines>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General</c:formatCode>
                <c:ptCount val="2"/>
                <c:pt idx="0">
                  <c:v>60</c:v>
                </c:pt>
                <c:pt idx="1">
                  <c:v>40</c:v>
                </c:pt>
              </c:numCache>
            </c:numRef>
          </c:val>
          <c:extLst>
            <c:ext xmlns:c16="http://schemas.microsoft.com/office/drawing/2014/chart" uri="{C3380CC4-5D6E-409C-BE32-E72D297353CC}">
              <c16:uniqueId val="{00000004-0630-2E4E-B0F8-DE380AFA205F}"/>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solidFill>
      <a:schemeClr val="lt1"/>
    </a:solidFill>
    <a:ln w="6350" cap="flat" cmpd="sng"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6"/>
              </a:solidFill>
              <a:ln w="12700" cap="flat" cmpd="sng" algn="ctr">
                <a:solidFill>
                  <a:schemeClr val="accent6">
                    <a:shade val="50000"/>
                  </a:schemeClr>
                </a:solidFill>
                <a:prstDash val="solid"/>
                <a:round/>
              </a:ln>
              <a:effectLst/>
            </c:spPr>
            <c:extLst>
              <c:ext xmlns:c16="http://schemas.microsoft.com/office/drawing/2014/chart" uri="{C3380CC4-5D6E-409C-BE32-E72D297353CC}">
                <c16:uniqueId val="{00000001-268B-454B-91E4-8999368FB19D}"/>
              </c:ext>
            </c:extLst>
          </c:dPt>
          <c:dPt>
            <c:idx val="1"/>
            <c:bubble3D val="0"/>
            <c:spPr>
              <a:solidFill>
                <a:schemeClr val="accent5"/>
              </a:solidFill>
              <a:ln w="12700" cap="flat" cmpd="sng" algn="ctr">
                <a:solidFill>
                  <a:schemeClr val="accent5">
                    <a:shade val="50000"/>
                  </a:schemeClr>
                </a:solidFill>
                <a:prstDash val="solid"/>
                <a:round/>
              </a:ln>
              <a:effectLst/>
            </c:spPr>
            <c:extLst>
              <c:ext xmlns:c16="http://schemas.microsoft.com/office/drawing/2014/chart" uri="{C3380CC4-5D6E-409C-BE32-E72D297353CC}">
                <c16:uniqueId val="{00000003-268B-454B-91E4-8999368FB19D}"/>
              </c:ext>
            </c:extLst>
          </c:dPt>
          <c:dLbls>
            <c:dLbl>
              <c:idx val="0"/>
              <c:layout>
                <c:manualLayout>
                  <c:x val="0.15149566714809501"/>
                  <c:y val="-0.51516894948180403"/>
                </c:manualLayout>
              </c:layout>
              <c:tx>
                <c:rich>
                  <a:bodyPr rot="0" spcFirstLastPara="1" vertOverflow="ellipsis" vert="horz" wrap="square" lIns="38100" tIns="19050" rIns="38100" bIns="19050" anchor="ctr" anchorCtr="1">
                    <a:noAutofit/>
                  </a:bodyPr>
                  <a:lstStyle/>
                  <a:p>
                    <a:pPr>
                      <a:defRPr sz="1000" b="0" i="0" u="none" strike="noStrike" kern="1200" baseline="0">
                        <a:solidFill>
                          <a:schemeClr val="dk1"/>
                        </a:solidFill>
                        <a:latin typeface="+mn-lt"/>
                        <a:ea typeface="+mn-ea"/>
                        <a:cs typeface="+mn-cs"/>
                      </a:defRPr>
                    </a:pPr>
                    <a:r>
                      <a:rPr lang="en-US" dirty="0"/>
                      <a:t>Children &amp; Devices, </a:t>
                    </a:r>
                    <a:fld id="{6B0D3523-973E-994C-8FFA-59CD64514371}" type="VALUE">
                      <a:rPr lang="en-US" smtClean="0"/>
                      <a:pPr>
                        <a:defRPr/>
                      </a:pPr>
                      <a:t>[VALUE]</a:t>
                    </a:fld>
                    <a:r>
                      <a:rPr lang="en-US" dirty="0"/>
                      <a:t>%</a:t>
                    </a:r>
                  </a:p>
                </c:rich>
              </c:tx>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dk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21453171869792"/>
                      <c:h val="0.34298074023521202"/>
                    </c:manualLayout>
                  </c15:layout>
                  <c15:dlblFieldTable/>
                  <c15:showDataLabelsRange val="0"/>
                </c:ext>
                <c:ext xmlns:c16="http://schemas.microsoft.com/office/drawing/2014/chart" uri="{C3380CC4-5D6E-409C-BE32-E72D297353CC}">
                  <c16:uniqueId val="{00000001-268B-454B-91E4-8999368FB19D}"/>
                </c:ext>
              </c:extLst>
            </c:dLbl>
            <c:dLbl>
              <c:idx val="1"/>
              <c:tx>
                <c:rich>
                  <a:bodyPr/>
                  <a:lstStyle/>
                  <a:p>
                    <a:fld id="{0A4BFBD1-4590-D840-BF62-0CEAA37CBA91}" type="VALUE">
                      <a:rPr lang="mr-IN" smtClean="0"/>
                      <a:pPr/>
                      <a:t>[VALUE]</a:t>
                    </a:fld>
                    <a:r>
                      <a:rPr lang="mr-IN"/>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68B-454B-91E4-8999368FB19D}"/>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dk1"/>
                    </a:solidFill>
                    <a:latin typeface="+mn-lt"/>
                    <a:ea typeface="+mn-ea"/>
                    <a:cs typeface="+mn-cs"/>
                  </a:defRPr>
                </a:pPr>
                <a:endParaRPr lang="en-US"/>
              </a:p>
            </c:txPr>
            <c:showLegendKey val="0"/>
            <c:showVal val="1"/>
            <c:showCatName val="0"/>
            <c:showSerName val="0"/>
            <c:showPercent val="0"/>
            <c:showBubbleSize val="0"/>
            <c:showLeaderLines val="1"/>
            <c:leaderLines>
              <c:spPr>
                <a:ln w="12700" cap="flat" cmpd="sng" algn="ctr">
                  <a:solidFill>
                    <a:schemeClr val="dk1"/>
                  </a:solidFill>
                  <a:prstDash val="solid"/>
                  <a:round/>
                </a:ln>
                <a:effectLst/>
              </c:spPr>
            </c:leaderLines>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General</c:formatCode>
                <c:ptCount val="2"/>
                <c:pt idx="0">
                  <c:v>75</c:v>
                </c:pt>
                <c:pt idx="1">
                  <c:v>25</c:v>
                </c:pt>
              </c:numCache>
            </c:numRef>
          </c:val>
          <c:extLst>
            <c:ext xmlns:c16="http://schemas.microsoft.com/office/drawing/2014/chart" uri="{C3380CC4-5D6E-409C-BE32-E72D297353CC}">
              <c16:uniqueId val="{00000004-268B-454B-91E4-8999368FB19D}"/>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solidFill>
      <a:schemeClr val="lt1"/>
    </a:solidFill>
    <a:ln w="6350" cap="flat" cmpd="sng" algn="ctr">
      <a:solidFill>
        <a:schemeClr val="dk1"/>
      </a:solidFill>
      <a:prstDash val="solid"/>
      <a:round/>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6"/>
              </a:solidFill>
              <a:ln w="12700" cap="flat" cmpd="sng" algn="ctr">
                <a:solidFill>
                  <a:schemeClr val="lt1"/>
                </a:solidFill>
                <a:prstDash val="solid"/>
                <a:round/>
              </a:ln>
              <a:effectLst/>
            </c:spPr>
            <c:extLst>
              <c:ext xmlns:c16="http://schemas.microsoft.com/office/drawing/2014/chart" uri="{C3380CC4-5D6E-409C-BE32-E72D297353CC}">
                <c16:uniqueId val="{00000001-E9EF-4E4B-8FF4-C28038D6DE0D}"/>
              </c:ext>
            </c:extLst>
          </c:dPt>
          <c:dPt>
            <c:idx val="1"/>
            <c:bubble3D val="0"/>
            <c:spPr>
              <a:solidFill>
                <a:schemeClr val="accent5"/>
              </a:solidFill>
              <a:ln w="12700" cap="flat" cmpd="sng" algn="ctr">
                <a:solidFill>
                  <a:schemeClr val="lt1"/>
                </a:solidFill>
                <a:prstDash val="solid"/>
                <a:round/>
              </a:ln>
              <a:effectLst/>
            </c:spPr>
            <c:extLst>
              <c:ext xmlns:c16="http://schemas.microsoft.com/office/drawing/2014/chart" uri="{C3380CC4-5D6E-409C-BE32-E72D297353CC}">
                <c16:uniqueId val="{00000003-E9EF-4E4B-8FF4-C28038D6DE0D}"/>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dk1"/>
                    </a:solidFill>
                    <a:latin typeface="+mn-lt"/>
                    <a:ea typeface="+mn-ea"/>
                    <a:cs typeface="+mn-cs"/>
                  </a:defRPr>
                </a:pPr>
                <a:endParaRPr lang="en-US"/>
              </a:p>
            </c:txPr>
            <c:showLegendKey val="0"/>
            <c:showVal val="1"/>
            <c:showCatName val="0"/>
            <c:showSerName val="0"/>
            <c:showPercent val="0"/>
            <c:showBubbleSize val="0"/>
            <c:showLeaderLines val="1"/>
            <c:leaderLines>
              <c:spPr>
                <a:ln w="12700" cap="flat" cmpd="sng" algn="ctr">
                  <a:solidFill>
                    <a:schemeClr val="tx1"/>
                  </a:solidFill>
                  <a:prstDash val="solid"/>
                  <a:round/>
                </a:ln>
                <a:effectLst/>
              </c:spPr>
            </c:leaderLines>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General</c:formatCode>
                <c:ptCount val="2"/>
                <c:pt idx="0">
                  <c:v>50</c:v>
                </c:pt>
                <c:pt idx="1">
                  <c:v>50</c:v>
                </c:pt>
              </c:numCache>
            </c:numRef>
          </c:val>
          <c:extLst>
            <c:ext xmlns:c16="http://schemas.microsoft.com/office/drawing/2014/chart" uri="{C3380CC4-5D6E-409C-BE32-E72D297353CC}">
              <c16:uniqueId val="{00000004-E9EF-4E4B-8FF4-C28038D6DE0D}"/>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solidFill>
      <a:schemeClr val="lt1"/>
    </a:solidFill>
    <a:ln w="6350" cap="flat" cmpd="sng"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6"/>
              </a:solidFill>
              <a:ln w="12700" cap="flat" cmpd="sng" algn="ctr">
                <a:solidFill>
                  <a:schemeClr val="lt1"/>
                </a:solidFill>
                <a:prstDash val="solid"/>
                <a:round/>
              </a:ln>
              <a:effectLst/>
            </c:spPr>
            <c:extLst>
              <c:ext xmlns:c16="http://schemas.microsoft.com/office/drawing/2014/chart" uri="{C3380CC4-5D6E-409C-BE32-E72D297353CC}">
                <c16:uniqueId val="{00000001-54C0-4249-A4C7-56EF8E24B0B8}"/>
              </c:ext>
            </c:extLst>
          </c:dPt>
          <c:dPt>
            <c:idx val="1"/>
            <c:bubble3D val="0"/>
            <c:spPr>
              <a:solidFill>
                <a:schemeClr val="accent5"/>
              </a:solidFill>
              <a:ln w="12700" cap="flat" cmpd="sng" algn="ctr">
                <a:solidFill>
                  <a:schemeClr val="lt1"/>
                </a:solidFill>
                <a:prstDash val="solid"/>
                <a:round/>
              </a:ln>
              <a:effectLst/>
            </c:spPr>
            <c:extLst>
              <c:ext xmlns:c16="http://schemas.microsoft.com/office/drawing/2014/chart" uri="{C3380CC4-5D6E-409C-BE32-E72D297353CC}">
                <c16:uniqueId val="{00000003-54C0-4249-A4C7-56EF8E24B0B8}"/>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dk1"/>
                    </a:solidFill>
                    <a:latin typeface="+mn-lt"/>
                    <a:ea typeface="+mn-ea"/>
                    <a:cs typeface="+mn-cs"/>
                  </a:defRPr>
                </a:pPr>
                <a:endParaRPr lang="en-US"/>
              </a:p>
            </c:txPr>
            <c:showLegendKey val="0"/>
            <c:showVal val="1"/>
            <c:showCatName val="0"/>
            <c:showSerName val="0"/>
            <c:showPercent val="0"/>
            <c:showBubbleSize val="0"/>
            <c:showLeaderLines val="1"/>
            <c:leaderLines>
              <c:spPr>
                <a:ln w="12700" cap="flat" cmpd="sng" algn="ctr">
                  <a:solidFill>
                    <a:schemeClr val="tx1"/>
                  </a:solidFill>
                  <a:prstDash val="solid"/>
                  <a:round/>
                </a:ln>
                <a:effectLst/>
              </c:spPr>
            </c:leaderLines>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General</c:formatCode>
                <c:ptCount val="2"/>
                <c:pt idx="0">
                  <c:v>60</c:v>
                </c:pt>
                <c:pt idx="1">
                  <c:v>40</c:v>
                </c:pt>
              </c:numCache>
            </c:numRef>
          </c:val>
          <c:extLst>
            <c:ext xmlns:c16="http://schemas.microsoft.com/office/drawing/2014/chart" uri="{C3380CC4-5D6E-409C-BE32-E72D297353CC}">
              <c16:uniqueId val="{00000004-54C0-4249-A4C7-56EF8E24B0B8}"/>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solidFill>
      <a:schemeClr val="lt1"/>
    </a:solidFill>
    <a:ln w="6350" cap="flat" cmpd="sng"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6"/>
              </a:solidFill>
              <a:ln w="12700" cap="flat" cmpd="sng" algn="ctr">
                <a:solidFill>
                  <a:schemeClr val="accent6">
                    <a:shade val="50000"/>
                  </a:schemeClr>
                </a:solidFill>
                <a:prstDash val="solid"/>
                <a:round/>
              </a:ln>
              <a:effectLst/>
            </c:spPr>
            <c:extLst>
              <c:ext xmlns:c16="http://schemas.microsoft.com/office/drawing/2014/chart" uri="{C3380CC4-5D6E-409C-BE32-E72D297353CC}">
                <c16:uniqueId val="{00000001-53E5-2C48-852F-60FC66595208}"/>
              </c:ext>
            </c:extLst>
          </c:dPt>
          <c:dPt>
            <c:idx val="1"/>
            <c:bubble3D val="0"/>
            <c:spPr>
              <a:solidFill>
                <a:schemeClr val="accent5"/>
              </a:solidFill>
              <a:ln w="12700" cap="flat" cmpd="sng" algn="ctr">
                <a:solidFill>
                  <a:schemeClr val="accent5">
                    <a:shade val="50000"/>
                  </a:schemeClr>
                </a:solidFill>
                <a:prstDash val="solid"/>
                <a:round/>
              </a:ln>
              <a:effectLst/>
            </c:spPr>
            <c:extLst>
              <c:ext xmlns:c16="http://schemas.microsoft.com/office/drawing/2014/chart" uri="{C3380CC4-5D6E-409C-BE32-E72D297353CC}">
                <c16:uniqueId val="{00000003-53E5-2C48-852F-60FC66595208}"/>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dk1"/>
                    </a:solidFill>
                    <a:latin typeface="+mn-lt"/>
                    <a:ea typeface="+mn-ea"/>
                    <a:cs typeface="+mn-cs"/>
                  </a:defRPr>
                </a:pPr>
                <a:endParaRPr lang="en-US"/>
              </a:p>
            </c:txPr>
            <c:showLegendKey val="0"/>
            <c:showVal val="1"/>
            <c:showCatName val="0"/>
            <c:showSerName val="0"/>
            <c:showPercent val="0"/>
            <c:showBubbleSize val="0"/>
            <c:showLeaderLines val="1"/>
            <c:leaderLines>
              <c:spPr>
                <a:ln w="12700" cap="flat" cmpd="sng" algn="ctr">
                  <a:solidFill>
                    <a:schemeClr val="dk1"/>
                  </a:solidFill>
                  <a:prstDash val="solid"/>
                  <a:round/>
                </a:ln>
                <a:effectLst/>
              </c:spPr>
            </c:leaderLines>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General</c:formatCode>
                <c:ptCount val="2"/>
                <c:pt idx="0">
                  <c:v>75</c:v>
                </c:pt>
                <c:pt idx="1">
                  <c:v>25</c:v>
                </c:pt>
              </c:numCache>
            </c:numRef>
          </c:val>
          <c:extLst>
            <c:ext xmlns:c16="http://schemas.microsoft.com/office/drawing/2014/chart" uri="{C3380CC4-5D6E-409C-BE32-E72D297353CC}">
              <c16:uniqueId val="{00000004-53E5-2C48-852F-60FC66595208}"/>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solidFill>
      <a:schemeClr val="lt1"/>
    </a:solidFill>
    <a:ln w="6350" cap="flat" cmpd="sng" algn="ctr">
      <a:solidFill>
        <a:schemeClr val="dk1"/>
      </a:solidFill>
      <a:prstDash val="solid"/>
      <a:round/>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10">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1">
      <a:schemeClr val="lt1"/>
    </cs:lnRef>
    <cs:fillRef idx="1">
      <cs:styleClr val="auto"/>
    </cs:fillRef>
    <cs:effectRef idx="1">
      <a:schemeClr val="dk1"/>
    </cs:effectRef>
    <cs:fontRef idx="minor">
      <a:schemeClr val="tx1"/>
    </cs:fontRef>
    <cs:spPr>
      <a:ln>
        <a:round/>
      </a:ln>
    </cs:spPr>
  </cs:dataPoint>
  <cs:dataPoint3D>
    <cs:lnRef idx="1">
      <a:schemeClr val="lt1"/>
    </cs:lnRef>
    <cs:fillRef idx="1">
      <cs:styleClr val="auto"/>
    </cs:fillRef>
    <cs:effectRef idx="1">
      <a:schemeClr val="dk1"/>
    </cs:effectRef>
    <cs:fontRef idx="minor">
      <a:schemeClr val="tx1"/>
    </cs:fontRef>
    <cs:spPr>
      <a:ln>
        <a:round/>
      </a:ln>
    </cs:spPr>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1">
      <cs:styleClr val="auto"/>
    </cs:fillRef>
    <cs:effectRef idx="1">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1">
      <a:schemeClr val="dk1"/>
    </cs:effectRef>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1">
      <a:schemeClr val="dk1"/>
    </cs:effectRef>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110">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1">
      <a:schemeClr val="lt1"/>
    </cs:lnRef>
    <cs:fillRef idx="1">
      <cs:styleClr val="auto"/>
    </cs:fillRef>
    <cs:effectRef idx="1">
      <a:schemeClr val="dk1"/>
    </cs:effectRef>
    <cs:fontRef idx="minor">
      <a:schemeClr val="tx1"/>
    </cs:fontRef>
    <cs:spPr>
      <a:ln>
        <a:round/>
      </a:ln>
    </cs:spPr>
  </cs:dataPoint>
  <cs:dataPoint3D>
    <cs:lnRef idx="1">
      <a:schemeClr val="lt1"/>
    </cs:lnRef>
    <cs:fillRef idx="1">
      <cs:styleClr val="auto"/>
    </cs:fillRef>
    <cs:effectRef idx="1">
      <a:schemeClr val="dk1"/>
    </cs:effectRef>
    <cs:fontRef idx="minor">
      <a:schemeClr val="tx1"/>
    </cs:fontRef>
    <cs:spPr>
      <a:ln>
        <a:round/>
      </a:ln>
    </cs:spPr>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1">
      <cs:styleClr val="auto"/>
    </cs:fillRef>
    <cs:effectRef idx="1">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1">
      <a:schemeClr val="dk1"/>
    </cs:effectRef>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1">
      <a:schemeClr val="dk1"/>
    </cs:effectRef>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34">
  <cs:axisTitle>
    <cs:lnRef idx="0"/>
    <cs:fillRef idx="0"/>
    <cs:effectRef idx="0"/>
    <cs:fontRef idx="minor">
      <a:schemeClr val="dk1"/>
    </cs:fontRef>
    <cs:defRPr sz="1000" b="1" kern="1200"/>
  </cs:axisTitle>
  <cs:categoryAxis>
    <cs:lnRef idx="1">
      <a:schemeClr val="dk1">
        <a:tint val="75000"/>
      </a:schemeClr>
    </cs:lnRef>
    <cs:fillRef idx="0"/>
    <cs:effectRef idx="0"/>
    <cs:fontRef idx="minor">
      <a:schemeClr val="dk1"/>
    </cs:fontRef>
    <cs:spPr>
      <a:ln>
        <a:round/>
      </a:ln>
    </cs:spPr>
    <cs:defRPr sz="1000" kern="1200"/>
  </cs:categoryAxis>
  <cs:chartArea>
    <cs:lnRef idx="1">
      <a:schemeClr val="dk1">
        <a:tint val="75000"/>
      </a:schemeClr>
    </cs:lnRef>
    <cs:fillRef idx="1">
      <a:schemeClr val="lt1"/>
    </cs:fillRef>
    <cs:effectRef idx="0"/>
    <cs:fontRef idx="minor">
      <a:schemeClr val="dk1"/>
    </cs:fontRef>
    <cs:spPr>
      <a:ln>
        <a:round/>
      </a:ln>
    </cs:spPr>
    <cs:defRPr sz="1000" kern="1200"/>
  </cs:chartArea>
  <cs:dataLabel>
    <cs:lnRef idx="0"/>
    <cs:fillRef idx="0"/>
    <cs:effectRef idx="0"/>
    <cs:fontRef idx="minor">
      <a:schemeClr val="dk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1">
      <cs:styleClr val="auto">
        <a:shade val="50000"/>
      </cs:styleClr>
    </cs:lnRef>
    <cs:fillRef idx="1">
      <cs:styleClr val="auto"/>
    </cs:fillRef>
    <cs:effectRef idx="0"/>
    <cs:fontRef idx="minor">
      <a:schemeClr val="dk1"/>
    </cs:fontRef>
    <cs:spPr>
      <a:ln>
        <a:round/>
      </a:ln>
    </cs:spPr>
  </cs:dataPoint>
  <cs:dataPoint3D>
    <cs:lnRef idx="1">
      <cs:styleClr val="auto">
        <a:shade val="50000"/>
      </cs:styleClr>
    </cs:lnRef>
    <cs:fillRef idx="1">
      <cs:styleClr val="auto"/>
    </cs:fillRef>
    <cs:effectRef idx="0"/>
    <cs:fontRef idx="minor">
      <a:schemeClr val="dk1"/>
    </cs:fontRef>
    <cs:spPr>
      <a:ln>
        <a:round/>
      </a:ln>
    </cs:spPr>
  </cs:dataPoint3D>
  <cs:dataPointLine>
    <cs:lnRef idx="1">
      <cs:styleClr val="auto"/>
    </cs:lnRef>
    <cs:lineWidthScale>5</cs:lineWidthScale>
    <cs:fillRef idx="0"/>
    <cs:effectRef idx="0"/>
    <cs:fontRef idx="minor">
      <a:schemeClr val="dk1"/>
    </cs:fontRef>
    <cs:spPr>
      <a:ln cap="rnd">
        <a:round/>
      </a:ln>
    </cs:spPr>
  </cs:dataPointLine>
  <cs:dataPointMarker>
    <cs:lnRef idx="1">
      <cs:styleClr val="auto"/>
    </cs:lnRef>
    <cs:fillRef idx="1">
      <cs:styleClr val="auto"/>
    </cs:fillRef>
    <cs:effectRef idx="0"/>
    <cs:fontRef idx="minor">
      <a:schemeClr val="dk1"/>
    </cs:fontRef>
    <cs:spPr>
      <a:ln>
        <a:round/>
      </a:ln>
    </cs:spPr>
  </cs:dataPointMarker>
  <cs:dataPointMarkerLayout/>
  <cs:dataPointWireframe>
    <cs:lnRef idx="1">
      <cs:styleClr val="auto"/>
    </cs:lnRef>
    <cs:fillRef idx="0"/>
    <cs:effectRef idx="0"/>
    <cs:fontRef idx="minor">
      <a:schemeClr val="dk1"/>
    </cs:fontRef>
    <cs:spPr>
      <a:ln>
        <a:round/>
      </a:ln>
    </cs:spPr>
  </cs:dataPointWireframe>
  <cs:dataTable>
    <cs:lnRef idx="1">
      <a:schemeClr val="dk1">
        <a:tint val="75000"/>
      </a:schemeClr>
    </cs:lnRef>
    <cs:fillRef idx="0"/>
    <cs:effectRef idx="0"/>
    <cs:fontRef idx="minor">
      <a:schemeClr val="dk1"/>
    </cs:fontRef>
    <cs:spPr>
      <a:ln>
        <a:round/>
      </a:ln>
    </cs:spPr>
    <cs:defRPr sz="1000" kern="1200"/>
  </cs:dataTable>
  <cs:downBar>
    <cs:lnRef idx="1">
      <a:schemeClr val="dk1"/>
    </cs:lnRef>
    <cs:fillRef idx="1">
      <a:schemeClr val="dk1">
        <a:tint val="95000"/>
      </a:schemeClr>
    </cs:fillRef>
    <cs:effectRef idx="0"/>
    <cs:fontRef idx="minor">
      <a:schemeClr val="dk1"/>
    </cs:fontRef>
    <cs:spPr>
      <a:ln>
        <a:round/>
      </a:ln>
    </cs:spPr>
  </cs:downBar>
  <cs:dropLine>
    <cs:lnRef idx="1">
      <a:schemeClr val="dk1"/>
    </cs:lnRef>
    <cs:fillRef idx="0"/>
    <cs:effectRef idx="0"/>
    <cs:fontRef idx="minor">
      <a:schemeClr val="dk1"/>
    </cs:fontRef>
    <cs:spPr>
      <a:ln>
        <a:round/>
      </a:ln>
    </cs:spPr>
  </cs:dropLine>
  <cs:errorBar>
    <cs:lnRef idx="1">
      <a:schemeClr val="dk1"/>
    </cs:lnRef>
    <cs:fillRef idx="1">
      <a:schemeClr val="dk1"/>
    </cs:fillRef>
    <cs:effectRef idx="0"/>
    <cs:fontRef idx="minor">
      <a:schemeClr val="dk1"/>
    </cs:fontRef>
    <cs:spPr>
      <a:ln>
        <a:round/>
      </a:ln>
    </cs:spPr>
  </cs:errorBar>
  <cs:floor>
    <cs:lnRef idx="1">
      <a:schemeClr val="dk1">
        <a:tint val="75000"/>
      </a:schemeClr>
    </cs:lnRef>
    <cs:fillRef idx="1">
      <a:schemeClr val="dk1">
        <a:tint val="20000"/>
      </a:schemeClr>
    </cs:fillRef>
    <cs:effectRef idx="0"/>
    <cs:fontRef idx="minor">
      <a:schemeClr val="dk1"/>
    </cs:fontRef>
    <cs:spPr>
      <a:ln>
        <a:round/>
      </a:ln>
    </cs:spPr>
  </cs:floor>
  <cs:gridlineMajor>
    <cs:lnRef idx="1">
      <a:schemeClr val="dk1">
        <a:tint val="75000"/>
      </a:schemeClr>
    </cs:lnRef>
    <cs:fillRef idx="0"/>
    <cs:effectRef idx="0"/>
    <cs:fontRef idx="minor">
      <a:schemeClr val="dk1"/>
    </cs:fontRef>
    <cs:spPr>
      <a:ln>
        <a:round/>
      </a:ln>
    </cs:spPr>
  </cs:gridlineMajor>
  <cs:gridlineMinor>
    <cs:lnRef idx="1">
      <a:schemeClr val="dk1">
        <a:tint val="50000"/>
      </a:schemeClr>
    </cs:lnRef>
    <cs:fillRef idx="0"/>
    <cs:effectRef idx="0"/>
    <cs:fontRef idx="minor">
      <a:schemeClr val="dk1"/>
    </cs:fontRef>
    <cs:spPr>
      <a:ln>
        <a:round/>
      </a:ln>
    </cs:spPr>
  </cs:gridlineMinor>
  <cs:hiLoLine>
    <cs:lnRef idx="1">
      <a:schemeClr val="dk1"/>
    </cs:lnRef>
    <cs:fillRef idx="0"/>
    <cs:effectRef idx="0"/>
    <cs:fontRef idx="minor">
      <a:schemeClr val="dk1"/>
    </cs:fontRef>
    <cs:spPr>
      <a:ln>
        <a:round/>
      </a:ln>
    </cs:spPr>
  </cs:hiLoLine>
  <cs:leaderLine>
    <cs:lnRef idx="1">
      <a:schemeClr val="dk1"/>
    </cs:lnRef>
    <cs:fillRef idx="0"/>
    <cs:effectRef idx="0"/>
    <cs:fontRef idx="minor">
      <a:schemeClr val="dk1"/>
    </cs:fontRef>
    <cs:spPr>
      <a:ln>
        <a:round/>
      </a:ln>
    </cs:spPr>
  </cs:leaderLine>
  <cs:legend>
    <cs:lnRef idx="0"/>
    <cs:fillRef idx="0"/>
    <cs:effectRef idx="0"/>
    <cs:fontRef idx="minor">
      <a:schemeClr val="dk1"/>
    </cs:fontRef>
    <cs:defRPr sz="1000" kern="1200"/>
  </cs:legend>
  <cs:plotArea>
    <cs:lnRef idx="0"/>
    <cs:fillRef idx="1">
      <a:schemeClr val="dk1">
        <a:tint val="20000"/>
      </a:schemeClr>
    </cs:fillRef>
    <cs:effectRef idx="0"/>
    <cs:fontRef idx="minor">
      <a:schemeClr val="dk1"/>
    </cs:fontRef>
  </cs:plotArea>
  <cs:plotArea3D>
    <cs:lnRef idx="0"/>
    <cs:fillRef idx="0"/>
    <cs:effectRef idx="0"/>
    <cs:fontRef idx="minor">
      <a:schemeClr val="dk1"/>
    </cs:fontRef>
  </cs:plotArea3D>
  <cs:seriesAxis>
    <cs:lnRef idx="1">
      <a:schemeClr val="dk1">
        <a:tint val="75000"/>
      </a:schemeClr>
    </cs:lnRef>
    <cs:fillRef idx="0"/>
    <cs:effectRef idx="0"/>
    <cs:fontRef idx="minor">
      <a:schemeClr val="dk1"/>
    </cs:fontRef>
    <cs:spPr>
      <a:ln>
        <a:round/>
      </a:ln>
    </cs:spPr>
    <cs:defRPr sz="1000" kern="1200"/>
  </cs:seriesAxis>
  <cs:seriesLine>
    <cs:lnRef idx="1">
      <a:schemeClr val="dk1"/>
    </cs:lnRef>
    <cs:fillRef idx="0"/>
    <cs:effectRef idx="0"/>
    <cs:fontRef idx="minor">
      <a:schemeClr val="dk1"/>
    </cs:fontRef>
    <cs:spPr>
      <a:ln>
        <a:round/>
      </a:ln>
    </cs:spPr>
  </cs:seriesLine>
  <cs:title>
    <cs:lnRef idx="0"/>
    <cs:fillRef idx="0"/>
    <cs:effectRef idx="0"/>
    <cs:fontRef idx="minor">
      <a:schemeClr val="dk1"/>
    </cs:fontRef>
    <cs:defRPr sz="1800" b="1" kern="1200"/>
  </cs:title>
  <cs:trendline>
    <cs:lnRef idx="1">
      <a:schemeClr val="dk1"/>
    </cs:lnRef>
    <cs:fillRef idx="0"/>
    <cs:effectRef idx="0"/>
    <cs:fontRef idx="minor">
      <a:schemeClr val="dk1"/>
    </cs:fontRef>
    <cs:spPr>
      <a:ln cap="rnd">
        <a:round/>
      </a:ln>
    </cs:spPr>
  </cs:trendline>
  <cs:trendlineLabel>
    <cs:lnRef idx="0"/>
    <cs:fillRef idx="0"/>
    <cs:effectRef idx="0"/>
    <cs:fontRef idx="minor">
      <a:schemeClr val="dk1"/>
    </cs:fontRef>
    <cs:defRPr sz="1000" kern="1200"/>
  </cs:trendlineLabel>
  <cs:upBar>
    <cs:lnRef idx="1">
      <a:schemeClr val="dk1"/>
    </cs:lnRef>
    <cs:fillRef idx="1">
      <a:schemeClr val="lt1"/>
    </cs:fillRef>
    <cs:effectRef idx="0"/>
    <cs:fontRef idx="minor">
      <a:schemeClr val="dk1"/>
    </cs:fontRef>
    <cs:spPr>
      <a:ln>
        <a:round/>
      </a:ln>
    </cs:spPr>
  </cs:upBar>
  <cs:valueAxis>
    <cs:lnRef idx="1">
      <a:schemeClr val="dk1">
        <a:tint val="75000"/>
      </a:schemeClr>
    </cs:lnRef>
    <cs:fillRef idx="0"/>
    <cs:effectRef idx="0"/>
    <cs:fontRef idx="minor">
      <a:schemeClr val="dk1"/>
    </cs:fontRef>
    <cs:spPr>
      <a:ln>
        <a:round/>
      </a:ln>
    </cs:spPr>
    <cs:defRPr sz="1000" kern="1200"/>
  </cs:valueAxis>
  <cs:wall>
    <cs:lnRef idx="0"/>
    <cs:fillRef idx="1">
      <a:schemeClr val="dk1">
        <a:tint val="20000"/>
      </a:schemeClr>
    </cs:fillRef>
    <cs:effectRef idx="0"/>
    <cs:fontRef idx="minor">
      <a:schemeClr val="dk1"/>
    </cs:fontRef>
  </cs:wall>
</cs:chartStyle>
</file>

<file path=ppt/charts/style4.xml><?xml version="1.0" encoding="utf-8"?>
<cs:chartStyle xmlns:cs="http://schemas.microsoft.com/office/drawing/2012/chartStyle" xmlns:a="http://schemas.openxmlformats.org/drawingml/2006/main" id="110">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1">
      <a:schemeClr val="lt1"/>
    </cs:lnRef>
    <cs:fillRef idx="1">
      <cs:styleClr val="auto"/>
    </cs:fillRef>
    <cs:effectRef idx="1">
      <a:schemeClr val="dk1"/>
    </cs:effectRef>
    <cs:fontRef idx="minor">
      <a:schemeClr val="tx1"/>
    </cs:fontRef>
    <cs:spPr>
      <a:ln>
        <a:round/>
      </a:ln>
    </cs:spPr>
  </cs:dataPoint>
  <cs:dataPoint3D>
    <cs:lnRef idx="1">
      <a:schemeClr val="lt1"/>
    </cs:lnRef>
    <cs:fillRef idx="1">
      <cs:styleClr val="auto"/>
    </cs:fillRef>
    <cs:effectRef idx="1">
      <a:schemeClr val="dk1"/>
    </cs:effectRef>
    <cs:fontRef idx="minor">
      <a:schemeClr val="tx1"/>
    </cs:fontRef>
    <cs:spPr>
      <a:ln>
        <a:round/>
      </a:ln>
    </cs:spPr>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1">
      <cs:styleClr val="auto"/>
    </cs:fillRef>
    <cs:effectRef idx="1">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1">
      <a:schemeClr val="dk1"/>
    </cs:effectRef>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1">
      <a:schemeClr val="dk1"/>
    </cs:effectRef>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110">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1">
      <a:schemeClr val="lt1"/>
    </cs:lnRef>
    <cs:fillRef idx="1">
      <cs:styleClr val="auto"/>
    </cs:fillRef>
    <cs:effectRef idx="1">
      <a:schemeClr val="dk1"/>
    </cs:effectRef>
    <cs:fontRef idx="minor">
      <a:schemeClr val="tx1"/>
    </cs:fontRef>
    <cs:spPr>
      <a:ln>
        <a:round/>
      </a:ln>
    </cs:spPr>
  </cs:dataPoint>
  <cs:dataPoint3D>
    <cs:lnRef idx="1">
      <a:schemeClr val="lt1"/>
    </cs:lnRef>
    <cs:fillRef idx="1">
      <cs:styleClr val="auto"/>
    </cs:fillRef>
    <cs:effectRef idx="1">
      <a:schemeClr val="dk1"/>
    </cs:effectRef>
    <cs:fontRef idx="minor">
      <a:schemeClr val="tx1"/>
    </cs:fontRef>
    <cs:spPr>
      <a:ln>
        <a:round/>
      </a:ln>
    </cs:spPr>
  </cs:dataPoint3D>
  <cs:dataPointLine>
    <cs:lnRef idx="1">
      <cs:styleClr val="auto"/>
    </cs:lnRef>
    <cs:lineWidthScale>5</cs:lineWidthScale>
    <cs:fillRef idx="0"/>
    <cs:effectRef idx="0"/>
    <cs:fontRef idx="minor">
      <a:schemeClr val="tx1"/>
    </cs:fontRef>
    <cs:spPr>
      <a:ln cap="rnd">
        <a:round/>
      </a:ln>
    </cs:spPr>
  </cs:dataPointLine>
  <cs:dataPointMarker>
    <cs:lnRef idx="1">
      <cs:styleClr val="auto"/>
    </cs:lnRef>
    <cs:fillRef idx="1">
      <cs:styleClr val="auto"/>
    </cs:fillRef>
    <cs:effectRef idx="1">
      <a:schemeClr val="dk1"/>
    </cs:effectRef>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1">
      <a:schemeClr val="dk1"/>
    </cs:effectRef>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1">
      <a:schemeClr val="dk1"/>
    </cs:effectRef>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134">
  <cs:axisTitle>
    <cs:lnRef idx="0"/>
    <cs:fillRef idx="0"/>
    <cs:effectRef idx="0"/>
    <cs:fontRef idx="minor">
      <a:schemeClr val="dk1"/>
    </cs:fontRef>
    <cs:defRPr sz="1000" b="1" kern="1200"/>
  </cs:axisTitle>
  <cs:categoryAxis>
    <cs:lnRef idx="1">
      <a:schemeClr val="dk1">
        <a:tint val="75000"/>
      </a:schemeClr>
    </cs:lnRef>
    <cs:fillRef idx="0"/>
    <cs:effectRef idx="0"/>
    <cs:fontRef idx="minor">
      <a:schemeClr val="dk1"/>
    </cs:fontRef>
    <cs:spPr>
      <a:ln>
        <a:round/>
      </a:ln>
    </cs:spPr>
    <cs:defRPr sz="1000" kern="1200"/>
  </cs:categoryAxis>
  <cs:chartArea>
    <cs:lnRef idx="1">
      <a:schemeClr val="dk1">
        <a:tint val="75000"/>
      </a:schemeClr>
    </cs:lnRef>
    <cs:fillRef idx="1">
      <a:schemeClr val="lt1"/>
    </cs:fillRef>
    <cs:effectRef idx="0"/>
    <cs:fontRef idx="minor">
      <a:schemeClr val="dk1"/>
    </cs:fontRef>
    <cs:spPr>
      <a:ln>
        <a:round/>
      </a:ln>
    </cs:spPr>
    <cs:defRPr sz="1000" kern="1200"/>
  </cs:chartArea>
  <cs:dataLabel>
    <cs:lnRef idx="0"/>
    <cs:fillRef idx="0"/>
    <cs:effectRef idx="0"/>
    <cs:fontRef idx="minor">
      <a:schemeClr val="dk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1">
      <cs:styleClr val="auto">
        <a:shade val="50000"/>
      </cs:styleClr>
    </cs:lnRef>
    <cs:fillRef idx="1">
      <cs:styleClr val="auto"/>
    </cs:fillRef>
    <cs:effectRef idx="0"/>
    <cs:fontRef idx="minor">
      <a:schemeClr val="dk1"/>
    </cs:fontRef>
    <cs:spPr>
      <a:ln>
        <a:round/>
      </a:ln>
    </cs:spPr>
  </cs:dataPoint>
  <cs:dataPoint3D>
    <cs:lnRef idx="1">
      <cs:styleClr val="auto">
        <a:shade val="50000"/>
      </cs:styleClr>
    </cs:lnRef>
    <cs:fillRef idx="1">
      <cs:styleClr val="auto"/>
    </cs:fillRef>
    <cs:effectRef idx="0"/>
    <cs:fontRef idx="minor">
      <a:schemeClr val="dk1"/>
    </cs:fontRef>
    <cs:spPr>
      <a:ln>
        <a:round/>
      </a:ln>
    </cs:spPr>
  </cs:dataPoint3D>
  <cs:dataPointLine>
    <cs:lnRef idx="1">
      <cs:styleClr val="auto"/>
    </cs:lnRef>
    <cs:lineWidthScale>5</cs:lineWidthScale>
    <cs:fillRef idx="0"/>
    <cs:effectRef idx="0"/>
    <cs:fontRef idx="minor">
      <a:schemeClr val="dk1"/>
    </cs:fontRef>
    <cs:spPr>
      <a:ln cap="rnd">
        <a:round/>
      </a:ln>
    </cs:spPr>
  </cs:dataPointLine>
  <cs:dataPointMarker>
    <cs:lnRef idx="1">
      <cs:styleClr val="auto"/>
    </cs:lnRef>
    <cs:fillRef idx="1">
      <cs:styleClr val="auto"/>
    </cs:fillRef>
    <cs:effectRef idx="0"/>
    <cs:fontRef idx="minor">
      <a:schemeClr val="dk1"/>
    </cs:fontRef>
    <cs:spPr>
      <a:ln>
        <a:round/>
      </a:ln>
    </cs:spPr>
  </cs:dataPointMarker>
  <cs:dataPointMarkerLayout/>
  <cs:dataPointWireframe>
    <cs:lnRef idx="1">
      <cs:styleClr val="auto"/>
    </cs:lnRef>
    <cs:fillRef idx="0"/>
    <cs:effectRef idx="0"/>
    <cs:fontRef idx="minor">
      <a:schemeClr val="dk1"/>
    </cs:fontRef>
    <cs:spPr>
      <a:ln>
        <a:round/>
      </a:ln>
    </cs:spPr>
  </cs:dataPointWireframe>
  <cs:dataTable>
    <cs:lnRef idx="1">
      <a:schemeClr val="dk1">
        <a:tint val="75000"/>
      </a:schemeClr>
    </cs:lnRef>
    <cs:fillRef idx="0"/>
    <cs:effectRef idx="0"/>
    <cs:fontRef idx="minor">
      <a:schemeClr val="dk1"/>
    </cs:fontRef>
    <cs:spPr>
      <a:ln>
        <a:round/>
      </a:ln>
    </cs:spPr>
    <cs:defRPr sz="1000" kern="1200"/>
  </cs:dataTable>
  <cs:downBar>
    <cs:lnRef idx="1">
      <a:schemeClr val="dk1"/>
    </cs:lnRef>
    <cs:fillRef idx="1">
      <a:schemeClr val="dk1">
        <a:tint val="95000"/>
      </a:schemeClr>
    </cs:fillRef>
    <cs:effectRef idx="0"/>
    <cs:fontRef idx="minor">
      <a:schemeClr val="dk1"/>
    </cs:fontRef>
    <cs:spPr>
      <a:ln>
        <a:round/>
      </a:ln>
    </cs:spPr>
  </cs:downBar>
  <cs:dropLine>
    <cs:lnRef idx="1">
      <a:schemeClr val="dk1"/>
    </cs:lnRef>
    <cs:fillRef idx="0"/>
    <cs:effectRef idx="0"/>
    <cs:fontRef idx="minor">
      <a:schemeClr val="dk1"/>
    </cs:fontRef>
    <cs:spPr>
      <a:ln>
        <a:round/>
      </a:ln>
    </cs:spPr>
  </cs:dropLine>
  <cs:errorBar>
    <cs:lnRef idx="1">
      <a:schemeClr val="dk1"/>
    </cs:lnRef>
    <cs:fillRef idx="1">
      <a:schemeClr val="dk1"/>
    </cs:fillRef>
    <cs:effectRef idx="0"/>
    <cs:fontRef idx="minor">
      <a:schemeClr val="dk1"/>
    </cs:fontRef>
    <cs:spPr>
      <a:ln>
        <a:round/>
      </a:ln>
    </cs:spPr>
  </cs:errorBar>
  <cs:floor>
    <cs:lnRef idx="1">
      <a:schemeClr val="dk1">
        <a:tint val="75000"/>
      </a:schemeClr>
    </cs:lnRef>
    <cs:fillRef idx="1">
      <a:schemeClr val="dk1">
        <a:tint val="20000"/>
      </a:schemeClr>
    </cs:fillRef>
    <cs:effectRef idx="0"/>
    <cs:fontRef idx="minor">
      <a:schemeClr val="dk1"/>
    </cs:fontRef>
    <cs:spPr>
      <a:ln>
        <a:round/>
      </a:ln>
    </cs:spPr>
  </cs:floor>
  <cs:gridlineMajor>
    <cs:lnRef idx="1">
      <a:schemeClr val="dk1">
        <a:tint val="75000"/>
      </a:schemeClr>
    </cs:lnRef>
    <cs:fillRef idx="0"/>
    <cs:effectRef idx="0"/>
    <cs:fontRef idx="minor">
      <a:schemeClr val="dk1"/>
    </cs:fontRef>
    <cs:spPr>
      <a:ln>
        <a:round/>
      </a:ln>
    </cs:spPr>
  </cs:gridlineMajor>
  <cs:gridlineMinor>
    <cs:lnRef idx="1">
      <a:schemeClr val="dk1">
        <a:tint val="50000"/>
      </a:schemeClr>
    </cs:lnRef>
    <cs:fillRef idx="0"/>
    <cs:effectRef idx="0"/>
    <cs:fontRef idx="minor">
      <a:schemeClr val="dk1"/>
    </cs:fontRef>
    <cs:spPr>
      <a:ln>
        <a:round/>
      </a:ln>
    </cs:spPr>
  </cs:gridlineMinor>
  <cs:hiLoLine>
    <cs:lnRef idx="1">
      <a:schemeClr val="dk1"/>
    </cs:lnRef>
    <cs:fillRef idx="0"/>
    <cs:effectRef idx="0"/>
    <cs:fontRef idx="minor">
      <a:schemeClr val="dk1"/>
    </cs:fontRef>
    <cs:spPr>
      <a:ln>
        <a:round/>
      </a:ln>
    </cs:spPr>
  </cs:hiLoLine>
  <cs:leaderLine>
    <cs:lnRef idx="1">
      <a:schemeClr val="dk1"/>
    </cs:lnRef>
    <cs:fillRef idx="0"/>
    <cs:effectRef idx="0"/>
    <cs:fontRef idx="minor">
      <a:schemeClr val="dk1"/>
    </cs:fontRef>
    <cs:spPr>
      <a:ln>
        <a:round/>
      </a:ln>
    </cs:spPr>
  </cs:leaderLine>
  <cs:legend>
    <cs:lnRef idx="0"/>
    <cs:fillRef idx="0"/>
    <cs:effectRef idx="0"/>
    <cs:fontRef idx="minor">
      <a:schemeClr val="dk1"/>
    </cs:fontRef>
    <cs:defRPr sz="1000" kern="1200"/>
  </cs:legend>
  <cs:plotArea>
    <cs:lnRef idx="0"/>
    <cs:fillRef idx="1">
      <a:schemeClr val="dk1">
        <a:tint val="20000"/>
      </a:schemeClr>
    </cs:fillRef>
    <cs:effectRef idx="0"/>
    <cs:fontRef idx="minor">
      <a:schemeClr val="dk1"/>
    </cs:fontRef>
  </cs:plotArea>
  <cs:plotArea3D>
    <cs:lnRef idx="0"/>
    <cs:fillRef idx="0"/>
    <cs:effectRef idx="0"/>
    <cs:fontRef idx="minor">
      <a:schemeClr val="dk1"/>
    </cs:fontRef>
  </cs:plotArea3D>
  <cs:seriesAxis>
    <cs:lnRef idx="1">
      <a:schemeClr val="dk1">
        <a:tint val="75000"/>
      </a:schemeClr>
    </cs:lnRef>
    <cs:fillRef idx="0"/>
    <cs:effectRef idx="0"/>
    <cs:fontRef idx="minor">
      <a:schemeClr val="dk1"/>
    </cs:fontRef>
    <cs:spPr>
      <a:ln>
        <a:round/>
      </a:ln>
    </cs:spPr>
    <cs:defRPr sz="1000" kern="1200"/>
  </cs:seriesAxis>
  <cs:seriesLine>
    <cs:lnRef idx="1">
      <a:schemeClr val="dk1"/>
    </cs:lnRef>
    <cs:fillRef idx="0"/>
    <cs:effectRef idx="0"/>
    <cs:fontRef idx="minor">
      <a:schemeClr val="dk1"/>
    </cs:fontRef>
    <cs:spPr>
      <a:ln>
        <a:round/>
      </a:ln>
    </cs:spPr>
  </cs:seriesLine>
  <cs:title>
    <cs:lnRef idx="0"/>
    <cs:fillRef idx="0"/>
    <cs:effectRef idx="0"/>
    <cs:fontRef idx="minor">
      <a:schemeClr val="dk1"/>
    </cs:fontRef>
    <cs:defRPr sz="1800" b="1" kern="1200"/>
  </cs:title>
  <cs:trendline>
    <cs:lnRef idx="1">
      <a:schemeClr val="dk1"/>
    </cs:lnRef>
    <cs:fillRef idx="0"/>
    <cs:effectRef idx="0"/>
    <cs:fontRef idx="minor">
      <a:schemeClr val="dk1"/>
    </cs:fontRef>
    <cs:spPr>
      <a:ln cap="rnd">
        <a:round/>
      </a:ln>
    </cs:spPr>
  </cs:trendline>
  <cs:trendlineLabel>
    <cs:lnRef idx="0"/>
    <cs:fillRef idx="0"/>
    <cs:effectRef idx="0"/>
    <cs:fontRef idx="minor">
      <a:schemeClr val="dk1"/>
    </cs:fontRef>
    <cs:defRPr sz="1000" kern="1200"/>
  </cs:trendlineLabel>
  <cs:upBar>
    <cs:lnRef idx="1">
      <a:schemeClr val="dk1"/>
    </cs:lnRef>
    <cs:fillRef idx="1">
      <a:schemeClr val="lt1"/>
    </cs:fillRef>
    <cs:effectRef idx="0"/>
    <cs:fontRef idx="minor">
      <a:schemeClr val="dk1"/>
    </cs:fontRef>
    <cs:spPr>
      <a:ln>
        <a:round/>
      </a:ln>
    </cs:spPr>
  </cs:upBar>
  <cs:valueAxis>
    <cs:lnRef idx="1">
      <a:schemeClr val="dk1">
        <a:tint val="75000"/>
      </a:schemeClr>
    </cs:lnRef>
    <cs:fillRef idx="0"/>
    <cs:effectRef idx="0"/>
    <cs:fontRef idx="minor">
      <a:schemeClr val="dk1"/>
    </cs:fontRef>
    <cs:spPr>
      <a:ln>
        <a:round/>
      </a:ln>
    </cs:spPr>
    <cs:defRPr sz="1000" kern="1200"/>
  </cs:valueAxis>
  <cs:wall>
    <cs:lnRef idx="0"/>
    <cs:fillRef idx="1">
      <a:schemeClr val="dk1">
        <a:tint val="20000"/>
      </a:schemeClr>
    </cs:fillRef>
    <cs:effectRef idx="0"/>
    <cs:fontRef idx="minor">
      <a:schemeClr val="dk1"/>
    </cs:fontRef>
  </cs:wall>
</cs:chartStyle>
</file>

<file path=ppt/diagrams/_rels/data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4" Type="http://schemas.openxmlformats.org/officeDocument/2006/relationships/image" Target="../media/image11.png"/></Relationships>
</file>

<file path=ppt/diagrams/_rels/data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image" Target="../media/image11.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4" Type="http://schemas.openxmlformats.org/officeDocument/2006/relationships/image" Target="../media/image11.png"/></Relationships>
</file>

<file path=ppt/diagrams/_rels/drawing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4E61F6-994C-C84D-BE71-EF979AFA9F1A}" type="doc">
      <dgm:prSet loTypeId="urn:microsoft.com/office/officeart/2005/8/layout/radial3" loCatId="" qsTypeId="urn:microsoft.com/office/officeart/2005/8/quickstyle/simple4" qsCatId="simple" csTypeId="urn:microsoft.com/office/officeart/2005/8/colors/accent1_2" csCatId="accent1" phldr="1"/>
      <dgm:spPr/>
      <dgm:t>
        <a:bodyPr/>
        <a:lstStyle/>
        <a:p>
          <a:endParaRPr lang="en-US"/>
        </a:p>
      </dgm:t>
    </dgm:pt>
    <dgm:pt modelId="{2E11761A-870B-314F-B41B-E617DAFF41A7}">
      <dgm:prSet phldrT="[Text]"/>
      <dgm:spPr/>
      <dgm:t>
        <a:bodyPr/>
        <a:lstStyle/>
        <a:p>
          <a:r>
            <a:rPr lang="en-US" dirty="0"/>
            <a:t>Corrective Technologies</a:t>
          </a:r>
        </a:p>
      </dgm:t>
    </dgm:pt>
    <dgm:pt modelId="{D4DF3C97-7CCB-174B-B25C-989EB53844AC}" type="parTrans" cxnId="{5F850F86-78FB-C443-AED6-225F2CB6455F}">
      <dgm:prSet/>
      <dgm:spPr/>
      <dgm:t>
        <a:bodyPr/>
        <a:lstStyle/>
        <a:p>
          <a:endParaRPr lang="en-US"/>
        </a:p>
      </dgm:t>
    </dgm:pt>
    <dgm:pt modelId="{CC991D67-01D6-5949-83FF-67705C85D2B6}" type="sibTrans" cxnId="{5F850F86-78FB-C443-AED6-225F2CB6455F}">
      <dgm:prSet/>
      <dgm:spPr/>
      <dgm:t>
        <a:bodyPr/>
        <a:lstStyle/>
        <a:p>
          <a:endParaRPr lang="en-US"/>
        </a:p>
      </dgm:t>
    </dgm:pt>
    <dgm:pt modelId="{F128154A-486B-0C48-8826-14E53F69BEAE}">
      <dgm:prSet phldrT="[Text]" custT="1"/>
      <dgm:spPr/>
      <dgm:t>
        <a:bodyPr/>
        <a:lstStyle/>
        <a:p>
          <a:r>
            <a:rPr lang="en-US" sz="1800" dirty="0"/>
            <a:t>Inefficiency</a:t>
          </a:r>
        </a:p>
      </dgm:t>
    </dgm:pt>
    <dgm:pt modelId="{95AA097B-1FE7-6C4B-A28B-61B2E0114CA9}" type="parTrans" cxnId="{7ED03FAD-70DC-EE45-AFD3-2471E38AC1F4}">
      <dgm:prSet/>
      <dgm:spPr/>
      <dgm:t>
        <a:bodyPr/>
        <a:lstStyle/>
        <a:p>
          <a:endParaRPr lang="en-US"/>
        </a:p>
      </dgm:t>
    </dgm:pt>
    <dgm:pt modelId="{6192AF82-1047-C54B-AE7C-E81A31C95096}" type="sibTrans" cxnId="{7ED03FAD-70DC-EE45-AFD3-2471E38AC1F4}">
      <dgm:prSet/>
      <dgm:spPr/>
      <dgm:t>
        <a:bodyPr/>
        <a:lstStyle/>
        <a:p>
          <a:endParaRPr lang="en-US"/>
        </a:p>
      </dgm:t>
    </dgm:pt>
    <dgm:pt modelId="{222530FB-4D5D-B149-9289-E1E253F3C4CA}">
      <dgm:prSet phldrT="[Text]" custT="1"/>
      <dgm:spPr/>
      <dgm:t>
        <a:bodyPr/>
        <a:lstStyle/>
        <a:p>
          <a:r>
            <a:rPr lang="en-US" sz="1800" dirty="0"/>
            <a:t>Uncertainty</a:t>
          </a:r>
        </a:p>
      </dgm:t>
    </dgm:pt>
    <dgm:pt modelId="{86146B5C-534D-F34E-9CC9-376D01304892}" type="parTrans" cxnId="{227ED11A-8332-8A48-9416-581CF03FFC5B}">
      <dgm:prSet/>
      <dgm:spPr/>
      <dgm:t>
        <a:bodyPr/>
        <a:lstStyle/>
        <a:p>
          <a:endParaRPr lang="en-US"/>
        </a:p>
      </dgm:t>
    </dgm:pt>
    <dgm:pt modelId="{6CEE084A-9662-784B-BC37-BD68EABA0B41}" type="sibTrans" cxnId="{227ED11A-8332-8A48-9416-581CF03FFC5B}">
      <dgm:prSet/>
      <dgm:spPr/>
      <dgm:t>
        <a:bodyPr/>
        <a:lstStyle/>
        <a:p>
          <a:endParaRPr lang="en-US"/>
        </a:p>
      </dgm:t>
    </dgm:pt>
    <dgm:pt modelId="{8275E1EE-0E27-3E40-BA38-C251A1B19917}">
      <dgm:prSet phldrT="[Text]" custT="1"/>
      <dgm:spPr/>
      <dgm:t>
        <a:bodyPr lIns="0" rIns="0"/>
        <a:lstStyle/>
        <a:p>
          <a:r>
            <a:rPr lang="en-US" sz="1800" dirty="0"/>
            <a:t>Inexperience</a:t>
          </a:r>
        </a:p>
      </dgm:t>
    </dgm:pt>
    <dgm:pt modelId="{013819C2-D53D-C74B-9B1F-91D68D3E854D}" type="parTrans" cxnId="{62D8169E-68E9-3D46-B298-B79AAD44603E}">
      <dgm:prSet/>
      <dgm:spPr/>
      <dgm:t>
        <a:bodyPr/>
        <a:lstStyle/>
        <a:p>
          <a:endParaRPr lang="en-US"/>
        </a:p>
      </dgm:t>
    </dgm:pt>
    <dgm:pt modelId="{80E09CC3-BA29-1542-9016-48F8C938BA60}" type="sibTrans" cxnId="{62D8169E-68E9-3D46-B298-B79AAD44603E}">
      <dgm:prSet/>
      <dgm:spPr/>
      <dgm:t>
        <a:bodyPr/>
        <a:lstStyle/>
        <a:p>
          <a:endParaRPr lang="en-US"/>
        </a:p>
      </dgm:t>
    </dgm:pt>
    <dgm:pt modelId="{D0E8BC66-B681-1847-9E32-48125DCD0175}">
      <dgm:prSet phldrT="[Text]" custT="1"/>
      <dgm:spPr/>
      <dgm:t>
        <a:bodyPr/>
        <a:lstStyle/>
        <a:p>
          <a:r>
            <a:rPr lang="en-US" sz="1800" dirty="0"/>
            <a:t>Distraction</a:t>
          </a:r>
        </a:p>
      </dgm:t>
    </dgm:pt>
    <dgm:pt modelId="{42705EBA-912B-4243-894A-53411C6B4A15}" type="parTrans" cxnId="{8F7BB455-DBEE-014D-AD7C-B0D8E2C0EC7C}">
      <dgm:prSet/>
      <dgm:spPr/>
      <dgm:t>
        <a:bodyPr/>
        <a:lstStyle/>
        <a:p>
          <a:endParaRPr lang="en-US"/>
        </a:p>
      </dgm:t>
    </dgm:pt>
    <dgm:pt modelId="{7196A05B-9CDB-5743-A398-7CF4F727FAB1}" type="sibTrans" cxnId="{8F7BB455-DBEE-014D-AD7C-B0D8E2C0EC7C}">
      <dgm:prSet/>
      <dgm:spPr/>
      <dgm:t>
        <a:bodyPr/>
        <a:lstStyle/>
        <a:p>
          <a:endParaRPr lang="en-US"/>
        </a:p>
      </dgm:t>
    </dgm:pt>
    <dgm:pt modelId="{8D1491C7-4C63-9E4F-B73C-A8E30B74A732}">
      <dgm:prSet phldrT="[Text]" custT="1"/>
      <dgm:spPr/>
      <dgm:t>
        <a:bodyPr/>
        <a:lstStyle/>
        <a:p>
          <a:r>
            <a:rPr lang="en-US" sz="1800" dirty="0"/>
            <a:t>Lack of Information</a:t>
          </a:r>
        </a:p>
      </dgm:t>
    </dgm:pt>
    <dgm:pt modelId="{D5894E2C-418A-DB45-AF9B-0F53AC462952}" type="parTrans" cxnId="{F217A820-1291-4C41-AAD8-29F9614D68B6}">
      <dgm:prSet/>
      <dgm:spPr/>
      <dgm:t>
        <a:bodyPr/>
        <a:lstStyle/>
        <a:p>
          <a:endParaRPr lang="en-US"/>
        </a:p>
      </dgm:t>
    </dgm:pt>
    <dgm:pt modelId="{B9810D99-9C4C-E748-B1B6-2A850589DF62}" type="sibTrans" cxnId="{F217A820-1291-4C41-AAD8-29F9614D68B6}">
      <dgm:prSet/>
      <dgm:spPr/>
      <dgm:t>
        <a:bodyPr/>
        <a:lstStyle/>
        <a:p>
          <a:endParaRPr lang="en-US"/>
        </a:p>
      </dgm:t>
    </dgm:pt>
    <dgm:pt modelId="{6990FD7A-8418-8C4A-9501-DAE8210B68D3}" type="pres">
      <dgm:prSet presAssocID="{004E61F6-994C-C84D-BE71-EF979AFA9F1A}" presName="composite" presStyleCnt="0">
        <dgm:presLayoutVars>
          <dgm:chMax val="1"/>
          <dgm:dir/>
          <dgm:resizeHandles val="exact"/>
        </dgm:presLayoutVars>
      </dgm:prSet>
      <dgm:spPr/>
    </dgm:pt>
    <dgm:pt modelId="{DE4C43EA-A505-504C-B21D-7BB4791D0320}" type="pres">
      <dgm:prSet presAssocID="{004E61F6-994C-C84D-BE71-EF979AFA9F1A}" presName="radial" presStyleCnt="0">
        <dgm:presLayoutVars>
          <dgm:animLvl val="ctr"/>
        </dgm:presLayoutVars>
      </dgm:prSet>
      <dgm:spPr/>
    </dgm:pt>
    <dgm:pt modelId="{B94FA9E9-E30A-1843-9FCC-9FFBA8C370D7}" type="pres">
      <dgm:prSet presAssocID="{2E11761A-870B-314F-B41B-E617DAFF41A7}" presName="centerShape" presStyleLbl="vennNode1" presStyleIdx="0" presStyleCnt="6"/>
      <dgm:spPr/>
    </dgm:pt>
    <dgm:pt modelId="{0E398CF4-C395-0C48-A3B8-4687A40A9982}" type="pres">
      <dgm:prSet presAssocID="{F128154A-486B-0C48-8826-14E53F69BEAE}" presName="node" presStyleLbl="vennNode1" presStyleIdx="1" presStyleCnt="6">
        <dgm:presLayoutVars>
          <dgm:bulletEnabled val="1"/>
        </dgm:presLayoutVars>
      </dgm:prSet>
      <dgm:spPr/>
    </dgm:pt>
    <dgm:pt modelId="{FF5747AB-B3FC-564C-A60F-FD2E205E9DE8}" type="pres">
      <dgm:prSet presAssocID="{222530FB-4D5D-B149-9289-E1E253F3C4CA}" presName="node" presStyleLbl="vennNode1" presStyleIdx="2" presStyleCnt="6">
        <dgm:presLayoutVars>
          <dgm:bulletEnabled val="1"/>
        </dgm:presLayoutVars>
      </dgm:prSet>
      <dgm:spPr/>
    </dgm:pt>
    <dgm:pt modelId="{26BE1121-44AA-2A45-B5B3-A43825B6DE89}" type="pres">
      <dgm:prSet presAssocID="{8275E1EE-0E27-3E40-BA38-C251A1B19917}" presName="node" presStyleLbl="vennNode1" presStyleIdx="3" presStyleCnt="6">
        <dgm:presLayoutVars>
          <dgm:bulletEnabled val="1"/>
        </dgm:presLayoutVars>
      </dgm:prSet>
      <dgm:spPr/>
    </dgm:pt>
    <dgm:pt modelId="{EC44BF03-7FBA-3040-A92E-29C5D2FC16BE}" type="pres">
      <dgm:prSet presAssocID="{D0E8BC66-B681-1847-9E32-48125DCD0175}" presName="node" presStyleLbl="vennNode1" presStyleIdx="4" presStyleCnt="6">
        <dgm:presLayoutVars>
          <dgm:bulletEnabled val="1"/>
        </dgm:presLayoutVars>
      </dgm:prSet>
      <dgm:spPr/>
    </dgm:pt>
    <dgm:pt modelId="{A364E197-8563-F149-8CE3-564BD30D2548}" type="pres">
      <dgm:prSet presAssocID="{8D1491C7-4C63-9E4F-B73C-A8E30B74A732}" presName="node" presStyleLbl="vennNode1" presStyleIdx="5" presStyleCnt="6">
        <dgm:presLayoutVars>
          <dgm:bulletEnabled val="1"/>
        </dgm:presLayoutVars>
      </dgm:prSet>
      <dgm:spPr/>
    </dgm:pt>
  </dgm:ptLst>
  <dgm:cxnLst>
    <dgm:cxn modelId="{227ED11A-8332-8A48-9416-581CF03FFC5B}" srcId="{2E11761A-870B-314F-B41B-E617DAFF41A7}" destId="{222530FB-4D5D-B149-9289-E1E253F3C4CA}" srcOrd="1" destOrd="0" parTransId="{86146B5C-534D-F34E-9CC9-376D01304892}" sibTransId="{6CEE084A-9662-784B-BC37-BD68EABA0B41}"/>
    <dgm:cxn modelId="{70217C20-3B52-E74E-AA52-9F3C90630D1D}" type="presOf" srcId="{D0E8BC66-B681-1847-9E32-48125DCD0175}" destId="{EC44BF03-7FBA-3040-A92E-29C5D2FC16BE}" srcOrd="0" destOrd="0" presId="urn:microsoft.com/office/officeart/2005/8/layout/radial3"/>
    <dgm:cxn modelId="{F217A820-1291-4C41-AAD8-29F9614D68B6}" srcId="{2E11761A-870B-314F-B41B-E617DAFF41A7}" destId="{8D1491C7-4C63-9E4F-B73C-A8E30B74A732}" srcOrd="4" destOrd="0" parTransId="{D5894E2C-418A-DB45-AF9B-0F53AC462952}" sibTransId="{B9810D99-9C4C-E748-B1B6-2A850589DF62}"/>
    <dgm:cxn modelId="{D65F3B42-B854-B742-83DF-F418CD42E731}" type="presOf" srcId="{8D1491C7-4C63-9E4F-B73C-A8E30B74A732}" destId="{A364E197-8563-F149-8CE3-564BD30D2548}" srcOrd="0" destOrd="0" presId="urn:microsoft.com/office/officeart/2005/8/layout/radial3"/>
    <dgm:cxn modelId="{8F7BB455-DBEE-014D-AD7C-B0D8E2C0EC7C}" srcId="{2E11761A-870B-314F-B41B-E617DAFF41A7}" destId="{D0E8BC66-B681-1847-9E32-48125DCD0175}" srcOrd="3" destOrd="0" parTransId="{42705EBA-912B-4243-894A-53411C6B4A15}" sibTransId="{7196A05B-9CDB-5743-A398-7CF4F727FAB1}"/>
    <dgm:cxn modelId="{BF58E157-BB19-174E-BD4E-BDEB88B6FBB7}" type="presOf" srcId="{004E61F6-994C-C84D-BE71-EF979AFA9F1A}" destId="{6990FD7A-8418-8C4A-9501-DAE8210B68D3}" srcOrd="0" destOrd="0" presId="urn:microsoft.com/office/officeart/2005/8/layout/radial3"/>
    <dgm:cxn modelId="{5F850F86-78FB-C443-AED6-225F2CB6455F}" srcId="{004E61F6-994C-C84D-BE71-EF979AFA9F1A}" destId="{2E11761A-870B-314F-B41B-E617DAFF41A7}" srcOrd="0" destOrd="0" parTransId="{D4DF3C97-7CCB-174B-B25C-989EB53844AC}" sibTransId="{CC991D67-01D6-5949-83FF-67705C85D2B6}"/>
    <dgm:cxn modelId="{62D8169E-68E9-3D46-B298-B79AAD44603E}" srcId="{2E11761A-870B-314F-B41B-E617DAFF41A7}" destId="{8275E1EE-0E27-3E40-BA38-C251A1B19917}" srcOrd="2" destOrd="0" parTransId="{013819C2-D53D-C74B-9B1F-91D68D3E854D}" sibTransId="{80E09CC3-BA29-1542-9016-48F8C938BA60}"/>
    <dgm:cxn modelId="{7ED03FAD-70DC-EE45-AFD3-2471E38AC1F4}" srcId="{2E11761A-870B-314F-B41B-E617DAFF41A7}" destId="{F128154A-486B-0C48-8826-14E53F69BEAE}" srcOrd="0" destOrd="0" parTransId="{95AA097B-1FE7-6C4B-A28B-61B2E0114CA9}" sibTransId="{6192AF82-1047-C54B-AE7C-E81A31C95096}"/>
    <dgm:cxn modelId="{88B3E0D3-D93B-0D4F-8A1E-0D4FD1816903}" type="presOf" srcId="{8275E1EE-0E27-3E40-BA38-C251A1B19917}" destId="{26BE1121-44AA-2A45-B5B3-A43825B6DE89}" srcOrd="0" destOrd="0" presId="urn:microsoft.com/office/officeart/2005/8/layout/radial3"/>
    <dgm:cxn modelId="{C59F85E3-8860-A949-AD44-6FAC8070192B}" type="presOf" srcId="{F128154A-486B-0C48-8826-14E53F69BEAE}" destId="{0E398CF4-C395-0C48-A3B8-4687A40A9982}" srcOrd="0" destOrd="0" presId="urn:microsoft.com/office/officeart/2005/8/layout/radial3"/>
    <dgm:cxn modelId="{39FEACF1-747F-D448-8C9C-2BC60A1EC585}" type="presOf" srcId="{2E11761A-870B-314F-B41B-E617DAFF41A7}" destId="{B94FA9E9-E30A-1843-9FCC-9FFBA8C370D7}" srcOrd="0" destOrd="0" presId="urn:microsoft.com/office/officeart/2005/8/layout/radial3"/>
    <dgm:cxn modelId="{B2FEA1FA-EE0B-794C-8177-01E809C584BC}" type="presOf" srcId="{222530FB-4D5D-B149-9289-E1E253F3C4CA}" destId="{FF5747AB-B3FC-564C-A60F-FD2E205E9DE8}" srcOrd="0" destOrd="0" presId="urn:microsoft.com/office/officeart/2005/8/layout/radial3"/>
    <dgm:cxn modelId="{8EE9BBCB-399F-8A45-A37B-D43C1E7832B9}" type="presParOf" srcId="{6990FD7A-8418-8C4A-9501-DAE8210B68D3}" destId="{DE4C43EA-A505-504C-B21D-7BB4791D0320}" srcOrd="0" destOrd="0" presId="urn:microsoft.com/office/officeart/2005/8/layout/radial3"/>
    <dgm:cxn modelId="{BF55CD43-8B14-CD4E-A6CF-EE9951BBACEA}" type="presParOf" srcId="{DE4C43EA-A505-504C-B21D-7BB4791D0320}" destId="{B94FA9E9-E30A-1843-9FCC-9FFBA8C370D7}" srcOrd="0" destOrd="0" presId="urn:microsoft.com/office/officeart/2005/8/layout/radial3"/>
    <dgm:cxn modelId="{5C2DDFBE-DF66-7043-BC5F-EC80AB0398FC}" type="presParOf" srcId="{DE4C43EA-A505-504C-B21D-7BB4791D0320}" destId="{0E398CF4-C395-0C48-A3B8-4687A40A9982}" srcOrd="1" destOrd="0" presId="urn:microsoft.com/office/officeart/2005/8/layout/radial3"/>
    <dgm:cxn modelId="{15604F79-AAE4-DE40-B6B7-85A3DA60D761}" type="presParOf" srcId="{DE4C43EA-A505-504C-B21D-7BB4791D0320}" destId="{FF5747AB-B3FC-564C-A60F-FD2E205E9DE8}" srcOrd="2" destOrd="0" presId="urn:microsoft.com/office/officeart/2005/8/layout/radial3"/>
    <dgm:cxn modelId="{ADE62EF1-1690-BE4A-BD1E-BC69712ECFDC}" type="presParOf" srcId="{DE4C43EA-A505-504C-B21D-7BB4791D0320}" destId="{26BE1121-44AA-2A45-B5B3-A43825B6DE89}" srcOrd="3" destOrd="0" presId="urn:microsoft.com/office/officeart/2005/8/layout/radial3"/>
    <dgm:cxn modelId="{39850C8E-3633-7E4B-B1AD-F130DDAC372A}" type="presParOf" srcId="{DE4C43EA-A505-504C-B21D-7BB4791D0320}" destId="{EC44BF03-7FBA-3040-A92E-29C5D2FC16BE}" srcOrd="4" destOrd="0" presId="urn:microsoft.com/office/officeart/2005/8/layout/radial3"/>
    <dgm:cxn modelId="{A951C011-1C8A-3046-ADD0-CB7B1599887B}" type="presParOf" srcId="{DE4C43EA-A505-504C-B21D-7BB4791D0320}" destId="{A364E197-8563-F149-8CE3-564BD30D2548}" srcOrd="5"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D9C69D-9283-0E47-B1F9-46C601ECE1FD}" type="doc">
      <dgm:prSet loTypeId="urn:microsoft.com/office/officeart/2005/8/layout/pyramid4" loCatId="" qsTypeId="urn:microsoft.com/office/officeart/2005/8/quickstyle/simple2" qsCatId="simple" csTypeId="urn:microsoft.com/office/officeart/2005/8/colors/colorful1" csCatId="colorful" phldr="1"/>
      <dgm:spPr/>
      <dgm:t>
        <a:bodyPr/>
        <a:lstStyle/>
        <a:p>
          <a:endParaRPr lang="en-US"/>
        </a:p>
      </dgm:t>
    </dgm:pt>
    <dgm:pt modelId="{D7F0DB67-AD0C-E64D-AC23-24AE4A74D049}">
      <dgm:prSet phldrT="[Text]" custT="1"/>
      <dgm:spPr/>
      <dgm:t>
        <a:bodyPr/>
        <a:lstStyle/>
        <a:p>
          <a:r>
            <a:rPr lang="en-US" sz="2800" dirty="0"/>
            <a:t>HCI: Enjoying Meals</a:t>
          </a:r>
        </a:p>
      </dgm:t>
    </dgm:pt>
    <dgm:pt modelId="{216D2FA9-A203-9F43-83F5-B303BE026A2B}" type="parTrans" cxnId="{47BAAF1D-6A68-044B-BCE7-D5B926A45123}">
      <dgm:prSet/>
      <dgm:spPr/>
      <dgm:t>
        <a:bodyPr/>
        <a:lstStyle/>
        <a:p>
          <a:endParaRPr lang="en-US"/>
        </a:p>
      </dgm:t>
    </dgm:pt>
    <dgm:pt modelId="{7BD85F9A-A5C4-1044-BA3F-3CD1FF6EC914}" type="sibTrans" cxnId="{47BAAF1D-6A68-044B-BCE7-D5B926A45123}">
      <dgm:prSet/>
      <dgm:spPr/>
      <dgm:t>
        <a:bodyPr/>
        <a:lstStyle/>
        <a:p>
          <a:endParaRPr lang="en-US"/>
        </a:p>
      </dgm:t>
    </dgm:pt>
    <dgm:pt modelId="{B67EECA6-8905-C744-B7DF-0A94BF2CE29A}">
      <dgm:prSet phldrT="[Text]"/>
      <dgm:spPr/>
      <dgm:t>
        <a:bodyPr/>
        <a:lstStyle/>
        <a:p>
          <a:r>
            <a:rPr lang="en-US" dirty="0"/>
            <a:t>Sociology and Health</a:t>
          </a:r>
        </a:p>
      </dgm:t>
    </dgm:pt>
    <dgm:pt modelId="{30841430-1E4C-BE48-9143-801262550EDD}" type="parTrans" cxnId="{5784F50E-061D-B148-88C5-2225BD575FA1}">
      <dgm:prSet/>
      <dgm:spPr/>
      <dgm:t>
        <a:bodyPr/>
        <a:lstStyle/>
        <a:p>
          <a:endParaRPr lang="en-US"/>
        </a:p>
      </dgm:t>
    </dgm:pt>
    <dgm:pt modelId="{48196FF7-32E5-AC46-A184-B9AA0AD8F37C}" type="sibTrans" cxnId="{5784F50E-061D-B148-88C5-2225BD575FA1}">
      <dgm:prSet/>
      <dgm:spPr/>
      <dgm:t>
        <a:bodyPr/>
        <a:lstStyle/>
        <a:p>
          <a:endParaRPr lang="en-US"/>
        </a:p>
      </dgm:t>
    </dgm:pt>
    <dgm:pt modelId="{FDF81ED0-8D62-5E4D-B611-2DC8E00E6093}">
      <dgm:prSet phldrT="[Text]" custT="1"/>
      <dgm:spPr/>
      <dgm:t>
        <a:bodyPr/>
        <a:lstStyle/>
        <a:p>
          <a:r>
            <a:rPr lang="en-US" sz="2700" dirty="0"/>
            <a:t>Research</a:t>
          </a:r>
        </a:p>
        <a:p>
          <a:r>
            <a:rPr lang="en-US" sz="2700"/>
            <a:t>Gap</a:t>
          </a:r>
          <a:endParaRPr lang="en-US" sz="2700" dirty="0"/>
        </a:p>
      </dgm:t>
    </dgm:pt>
    <dgm:pt modelId="{B9B95907-0780-C047-8117-6055DD1D5A63}" type="parTrans" cxnId="{226D685A-6D97-CD42-A8A2-68E214FB6B16}">
      <dgm:prSet/>
      <dgm:spPr/>
      <dgm:t>
        <a:bodyPr/>
        <a:lstStyle/>
        <a:p>
          <a:endParaRPr lang="en-US"/>
        </a:p>
      </dgm:t>
    </dgm:pt>
    <dgm:pt modelId="{B011A85A-923E-E54F-94B1-122920B539A3}" type="sibTrans" cxnId="{226D685A-6D97-CD42-A8A2-68E214FB6B16}">
      <dgm:prSet/>
      <dgm:spPr/>
      <dgm:t>
        <a:bodyPr/>
        <a:lstStyle/>
        <a:p>
          <a:endParaRPr lang="en-US"/>
        </a:p>
      </dgm:t>
    </dgm:pt>
    <dgm:pt modelId="{4B887AE7-E04B-0440-80A7-1F8DAC18C317}">
      <dgm:prSet phldrT="[Text]"/>
      <dgm:spPr/>
      <dgm:t>
        <a:bodyPr/>
        <a:lstStyle/>
        <a:p>
          <a:r>
            <a:rPr lang="en-US" dirty="0"/>
            <a:t>HCI: Problem Solving</a:t>
          </a:r>
        </a:p>
      </dgm:t>
    </dgm:pt>
    <dgm:pt modelId="{7182F2CB-4D49-7A41-A6D5-AC880A3C8F2B}" type="parTrans" cxnId="{6BCC025B-66CD-944B-B420-E998B9317B04}">
      <dgm:prSet/>
      <dgm:spPr/>
      <dgm:t>
        <a:bodyPr/>
        <a:lstStyle/>
        <a:p>
          <a:endParaRPr lang="en-US"/>
        </a:p>
      </dgm:t>
    </dgm:pt>
    <dgm:pt modelId="{EF00F9D9-0CBF-A844-8B17-990660BD8A9A}" type="sibTrans" cxnId="{6BCC025B-66CD-944B-B420-E998B9317B04}">
      <dgm:prSet/>
      <dgm:spPr/>
      <dgm:t>
        <a:bodyPr/>
        <a:lstStyle/>
        <a:p>
          <a:endParaRPr lang="en-US"/>
        </a:p>
      </dgm:t>
    </dgm:pt>
    <dgm:pt modelId="{9CCAF83A-E902-6A49-B6ED-FE9CC78BC8CE}" type="pres">
      <dgm:prSet presAssocID="{4DD9C69D-9283-0E47-B1F9-46C601ECE1FD}" presName="compositeShape" presStyleCnt="0">
        <dgm:presLayoutVars>
          <dgm:chMax val="9"/>
          <dgm:dir/>
          <dgm:resizeHandles val="exact"/>
        </dgm:presLayoutVars>
      </dgm:prSet>
      <dgm:spPr/>
    </dgm:pt>
    <dgm:pt modelId="{820FB339-94E1-8647-AACF-F08C1B7FA424}" type="pres">
      <dgm:prSet presAssocID="{4DD9C69D-9283-0E47-B1F9-46C601ECE1FD}" presName="triangle1" presStyleLbl="node1" presStyleIdx="0" presStyleCnt="4">
        <dgm:presLayoutVars>
          <dgm:bulletEnabled val="1"/>
        </dgm:presLayoutVars>
      </dgm:prSet>
      <dgm:spPr/>
    </dgm:pt>
    <dgm:pt modelId="{33ADBF16-A64F-BB42-94AC-10B50D5EA79E}" type="pres">
      <dgm:prSet presAssocID="{4DD9C69D-9283-0E47-B1F9-46C601ECE1FD}" presName="triangle2" presStyleLbl="node1" presStyleIdx="1" presStyleCnt="4">
        <dgm:presLayoutVars>
          <dgm:bulletEnabled val="1"/>
        </dgm:presLayoutVars>
      </dgm:prSet>
      <dgm:spPr/>
    </dgm:pt>
    <dgm:pt modelId="{75285AA7-C67F-B941-9DE2-49329817D711}" type="pres">
      <dgm:prSet presAssocID="{4DD9C69D-9283-0E47-B1F9-46C601ECE1FD}" presName="triangle3" presStyleLbl="node1" presStyleIdx="2" presStyleCnt="4">
        <dgm:presLayoutVars>
          <dgm:bulletEnabled val="1"/>
        </dgm:presLayoutVars>
      </dgm:prSet>
      <dgm:spPr/>
    </dgm:pt>
    <dgm:pt modelId="{0CAD748D-A0AB-7042-B35C-A97940945015}" type="pres">
      <dgm:prSet presAssocID="{4DD9C69D-9283-0E47-B1F9-46C601ECE1FD}" presName="triangle4" presStyleLbl="node1" presStyleIdx="3" presStyleCnt="4">
        <dgm:presLayoutVars>
          <dgm:bulletEnabled val="1"/>
        </dgm:presLayoutVars>
      </dgm:prSet>
      <dgm:spPr/>
    </dgm:pt>
  </dgm:ptLst>
  <dgm:cxnLst>
    <dgm:cxn modelId="{7FBDCF06-2E42-EA4B-93F0-6EB6E7EEBBF3}" type="presOf" srcId="{FDF81ED0-8D62-5E4D-B611-2DC8E00E6093}" destId="{75285AA7-C67F-B941-9DE2-49329817D711}" srcOrd="0" destOrd="0" presId="urn:microsoft.com/office/officeart/2005/8/layout/pyramid4"/>
    <dgm:cxn modelId="{68502B07-A93F-EF48-BFC7-6DF7C4892031}" type="presOf" srcId="{D7F0DB67-AD0C-E64D-AC23-24AE4A74D049}" destId="{820FB339-94E1-8647-AACF-F08C1B7FA424}" srcOrd="0" destOrd="0" presId="urn:microsoft.com/office/officeart/2005/8/layout/pyramid4"/>
    <dgm:cxn modelId="{5784F50E-061D-B148-88C5-2225BD575FA1}" srcId="{4DD9C69D-9283-0E47-B1F9-46C601ECE1FD}" destId="{B67EECA6-8905-C744-B7DF-0A94BF2CE29A}" srcOrd="1" destOrd="0" parTransId="{30841430-1E4C-BE48-9143-801262550EDD}" sibTransId="{48196FF7-32E5-AC46-A184-B9AA0AD8F37C}"/>
    <dgm:cxn modelId="{47BAAF1D-6A68-044B-BCE7-D5B926A45123}" srcId="{4DD9C69D-9283-0E47-B1F9-46C601ECE1FD}" destId="{D7F0DB67-AD0C-E64D-AC23-24AE4A74D049}" srcOrd="0" destOrd="0" parTransId="{216D2FA9-A203-9F43-83F5-B303BE026A2B}" sibTransId="{7BD85F9A-A5C4-1044-BA3F-3CD1FF6EC914}"/>
    <dgm:cxn modelId="{857EDC57-9C3D-A04D-BA49-4DAAF1652FE6}" type="presOf" srcId="{4B887AE7-E04B-0440-80A7-1F8DAC18C317}" destId="{0CAD748D-A0AB-7042-B35C-A97940945015}" srcOrd="0" destOrd="0" presId="urn:microsoft.com/office/officeart/2005/8/layout/pyramid4"/>
    <dgm:cxn modelId="{226D685A-6D97-CD42-A8A2-68E214FB6B16}" srcId="{4DD9C69D-9283-0E47-B1F9-46C601ECE1FD}" destId="{FDF81ED0-8D62-5E4D-B611-2DC8E00E6093}" srcOrd="2" destOrd="0" parTransId="{B9B95907-0780-C047-8117-6055DD1D5A63}" sibTransId="{B011A85A-923E-E54F-94B1-122920B539A3}"/>
    <dgm:cxn modelId="{6BCC025B-66CD-944B-B420-E998B9317B04}" srcId="{4DD9C69D-9283-0E47-B1F9-46C601ECE1FD}" destId="{4B887AE7-E04B-0440-80A7-1F8DAC18C317}" srcOrd="3" destOrd="0" parTransId="{7182F2CB-4D49-7A41-A6D5-AC880A3C8F2B}" sibTransId="{EF00F9D9-0CBF-A844-8B17-990660BD8A9A}"/>
    <dgm:cxn modelId="{8829BE9C-971B-0D47-89AA-45076367703B}" type="presOf" srcId="{4DD9C69D-9283-0E47-B1F9-46C601ECE1FD}" destId="{9CCAF83A-E902-6A49-B6ED-FE9CC78BC8CE}" srcOrd="0" destOrd="0" presId="urn:microsoft.com/office/officeart/2005/8/layout/pyramid4"/>
    <dgm:cxn modelId="{5EE18EE9-0F1C-794D-8165-F7A50968E98C}" type="presOf" srcId="{B67EECA6-8905-C744-B7DF-0A94BF2CE29A}" destId="{33ADBF16-A64F-BB42-94AC-10B50D5EA79E}" srcOrd="0" destOrd="0" presId="urn:microsoft.com/office/officeart/2005/8/layout/pyramid4"/>
    <dgm:cxn modelId="{E0FAAAC0-3531-834C-B5CC-9B64F79A5CF7}" type="presParOf" srcId="{9CCAF83A-E902-6A49-B6ED-FE9CC78BC8CE}" destId="{820FB339-94E1-8647-AACF-F08C1B7FA424}" srcOrd="0" destOrd="0" presId="urn:microsoft.com/office/officeart/2005/8/layout/pyramid4"/>
    <dgm:cxn modelId="{CF48AA9F-9194-5040-B839-8ACE256C6CE0}" type="presParOf" srcId="{9CCAF83A-E902-6A49-B6ED-FE9CC78BC8CE}" destId="{33ADBF16-A64F-BB42-94AC-10B50D5EA79E}" srcOrd="1" destOrd="0" presId="urn:microsoft.com/office/officeart/2005/8/layout/pyramid4"/>
    <dgm:cxn modelId="{6FB99CF9-336F-EE41-8437-5AF95BFAE347}" type="presParOf" srcId="{9CCAF83A-E902-6A49-B6ED-FE9CC78BC8CE}" destId="{75285AA7-C67F-B941-9DE2-49329817D711}" srcOrd="2" destOrd="0" presId="urn:microsoft.com/office/officeart/2005/8/layout/pyramid4"/>
    <dgm:cxn modelId="{9449A141-787E-0C40-B0EA-0111B7B03C1B}" type="presParOf" srcId="{9CCAF83A-E902-6A49-B6ED-FE9CC78BC8CE}" destId="{0CAD748D-A0AB-7042-B35C-A97940945015}" srcOrd="3" destOrd="0" presId="urn:microsoft.com/office/officeart/2005/8/layout/pyramid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96EB2C-702C-9045-AD06-DFF71DAF7CA7}" type="doc">
      <dgm:prSet loTypeId="urn:microsoft.com/office/officeart/2005/8/layout/matrix1" loCatId="" qsTypeId="urn:microsoft.com/office/officeart/2005/8/quickstyle/simple4" qsCatId="simple" csTypeId="urn:microsoft.com/office/officeart/2005/8/colors/colorful1" csCatId="colorful" phldr="1"/>
      <dgm:spPr/>
      <dgm:t>
        <a:bodyPr/>
        <a:lstStyle/>
        <a:p>
          <a:endParaRPr lang="en-US"/>
        </a:p>
      </dgm:t>
    </dgm:pt>
    <dgm:pt modelId="{CFF3A4BA-1951-5647-B606-3815D300BD8A}">
      <dgm:prSet phldrT="[Text]"/>
      <dgm:spPr/>
      <dgm:t>
        <a:bodyPr/>
        <a:lstStyle/>
        <a:p>
          <a:r>
            <a:rPr lang="en-US" dirty="0"/>
            <a:t>Spatial Arrangement </a:t>
          </a:r>
        </a:p>
      </dgm:t>
    </dgm:pt>
    <dgm:pt modelId="{38AB0477-519B-D940-9FDF-FE11FFC44261}" type="parTrans" cxnId="{4BA61AF7-FE4D-A341-847B-B3C7320936A2}">
      <dgm:prSet/>
      <dgm:spPr/>
      <dgm:t>
        <a:bodyPr/>
        <a:lstStyle/>
        <a:p>
          <a:endParaRPr lang="en-US"/>
        </a:p>
      </dgm:t>
    </dgm:pt>
    <dgm:pt modelId="{BFF312C6-C0B8-1C47-BC39-4C837E87D9CF}" type="sibTrans" cxnId="{4BA61AF7-FE4D-A341-847B-B3C7320936A2}">
      <dgm:prSet/>
      <dgm:spPr/>
      <dgm:t>
        <a:bodyPr/>
        <a:lstStyle/>
        <a:p>
          <a:endParaRPr lang="en-US"/>
        </a:p>
      </dgm:t>
    </dgm:pt>
    <dgm:pt modelId="{09300496-BAB2-B84A-9BB5-D3084453596C}">
      <dgm:prSet phldrT="[Text]"/>
      <dgm:spPr/>
      <dgm:t>
        <a:bodyPr/>
        <a:lstStyle/>
        <a:p>
          <a:r>
            <a:rPr lang="en-US" dirty="0">
              <a:latin typeface="Calibri" panose="020F0502020204030204" pitchFamily="34" charset="0"/>
            </a:rPr>
            <a:t>Technologies orientate to people</a:t>
          </a:r>
          <a:endParaRPr lang="en-US" dirty="0"/>
        </a:p>
      </dgm:t>
    </dgm:pt>
    <dgm:pt modelId="{8A155556-3C12-454F-B2BB-BF1603D47492}" type="parTrans" cxnId="{4C6BBE9A-3CE3-754B-BF4E-789C4720B7C4}">
      <dgm:prSet/>
      <dgm:spPr/>
      <dgm:t>
        <a:bodyPr/>
        <a:lstStyle/>
        <a:p>
          <a:endParaRPr lang="en-US"/>
        </a:p>
      </dgm:t>
    </dgm:pt>
    <dgm:pt modelId="{9547860C-0903-A345-8B02-8810DFE53C5C}" type="sibTrans" cxnId="{4C6BBE9A-3CE3-754B-BF4E-789C4720B7C4}">
      <dgm:prSet/>
      <dgm:spPr/>
      <dgm:t>
        <a:bodyPr/>
        <a:lstStyle/>
        <a:p>
          <a:endParaRPr lang="en-US"/>
        </a:p>
      </dgm:t>
    </dgm:pt>
    <dgm:pt modelId="{F6B6D60E-DF82-004D-AF20-4C0401C54232}">
      <dgm:prSet phldrT="[Text]"/>
      <dgm:spPr/>
      <dgm:t>
        <a:bodyPr/>
        <a:lstStyle/>
        <a:p>
          <a:r>
            <a:rPr lang="en-US" dirty="0">
              <a:latin typeface="Calibri" panose="020F0502020204030204" pitchFamily="34" charset="0"/>
            </a:rPr>
            <a:t>Hidden technology</a:t>
          </a:r>
          <a:endParaRPr lang="en-US" dirty="0"/>
        </a:p>
      </dgm:t>
    </dgm:pt>
    <dgm:pt modelId="{AD82D41B-C537-4A4E-9A46-028915F1F1E9}" type="parTrans" cxnId="{45D49902-296C-5A49-A404-75CF1890EC14}">
      <dgm:prSet/>
      <dgm:spPr/>
      <dgm:t>
        <a:bodyPr/>
        <a:lstStyle/>
        <a:p>
          <a:endParaRPr lang="en-US"/>
        </a:p>
      </dgm:t>
    </dgm:pt>
    <dgm:pt modelId="{245781F5-1858-A14A-87EC-50D2AB192E91}" type="sibTrans" cxnId="{45D49902-296C-5A49-A404-75CF1890EC14}">
      <dgm:prSet/>
      <dgm:spPr/>
      <dgm:t>
        <a:bodyPr/>
        <a:lstStyle/>
        <a:p>
          <a:endParaRPr lang="en-US"/>
        </a:p>
      </dgm:t>
    </dgm:pt>
    <dgm:pt modelId="{1B521DD0-AC5C-5F4D-A241-19DF3090EA99}">
      <dgm:prSet phldrT="[Text]"/>
      <dgm:spPr/>
      <dgm:t>
        <a:bodyPr/>
        <a:lstStyle/>
        <a:p>
          <a:r>
            <a:rPr lang="en-US" dirty="0">
              <a:latin typeface="Calibri" panose="020F0502020204030204" pitchFamily="34" charset="0"/>
            </a:rPr>
            <a:t>People orientate to technology</a:t>
          </a:r>
          <a:endParaRPr lang="en-US" dirty="0"/>
        </a:p>
      </dgm:t>
    </dgm:pt>
    <dgm:pt modelId="{AB161067-6540-C945-A1ED-E38F6D53E036}" type="parTrans" cxnId="{41775B07-A87A-444F-B3BE-722177B7D32B}">
      <dgm:prSet/>
      <dgm:spPr/>
      <dgm:t>
        <a:bodyPr/>
        <a:lstStyle/>
        <a:p>
          <a:endParaRPr lang="en-US"/>
        </a:p>
      </dgm:t>
    </dgm:pt>
    <dgm:pt modelId="{8562B5C5-88CE-5644-81A3-F8D34AF85D86}" type="sibTrans" cxnId="{41775B07-A87A-444F-B3BE-722177B7D32B}">
      <dgm:prSet/>
      <dgm:spPr/>
      <dgm:t>
        <a:bodyPr/>
        <a:lstStyle/>
        <a:p>
          <a:endParaRPr lang="en-US"/>
        </a:p>
      </dgm:t>
    </dgm:pt>
    <dgm:pt modelId="{BBF9F97C-DF08-BF4E-A092-146C5CC478A9}">
      <dgm:prSet phldrT="[Text]"/>
      <dgm:spPr/>
      <dgm:t>
        <a:bodyPr/>
        <a:lstStyle/>
        <a:p>
          <a:r>
            <a:rPr lang="en-US" dirty="0">
              <a:latin typeface="Calibri" panose="020F0502020204030204" pitchFamily="34" charset="0"/>
            </a:rPr>
            <a:t>Displaced technology</a:t>
          </a:r>
          <a:endParaRPr lang="en-US" dirty="0"/>
        </a:p>
      </dgm:t>
    </dgm:pt>
    <dgm:pt modelId="{6A4BB3B6-8481-4E46-B2B4-5A915E50F4EE}" type="parTrans" cxnId="{AB056479-1C69-654B-AC67-5A20B67D8B57}">
      <dgm:prSet/>
      <dgm:spPr/>
      <dgm:t>
        <a:bodyPr/>
        <a:lstStyle/>
        <a:p>
          <a:endParaRPr lang="en-US"/>
        </a:p>
      </dgm:t>
    </dgm:pt>
    <dgm:pt modelId="{D12C3790-375D-3D41-9690-217605439C6A}" type="sibTrans" cxnId="{AB056479-1C69-654B-AC67-5A20B67D8B57}">
      <dgm:prSet/>
      <dgm:spPr/>
      <dgm:t>
        <a:bodyPr/>
        <a:lstStyle/>
        <a:p>
          <a:endParaRPr lang="en-US"/>
        </a:p>
      </dgm:t>
    </dgm:pt>
    <dgm:pt modelId="{B39C06D0-4702-0744-936A-3BA884046FF0}" type="pres">
      <dgm:prSet presAssocID="{BF96EB2C-702C-9045-AD06-DFF71DAF7CA7}" presName="diagram" presStyleCnt="0">
        <dgm:presLayoutVars>
          <dgm:chMax val="1"/>
          <dgm:dir/>
          <dgm:animLvl val="ctr"/>
          <dgm:resizeHandles val="exact"/>
        </dgm:presLayoutVars>
      </dgm:prSet>
      <dgm:spPr/>
    </dgm:pt>
    <dgm:pt modelId="{8CCA92BE-D863-7440-9322-D726C7DE2DE8}" type="pres">
      <dgm:prSet presAssocID="{BF96EB2C-702C-9045-AD06-DFF71DAF7CA7}" presName="matrix" presStyleCnt="0"/>
      <dgm:spPr/>
    </dgm:pt>
    <dgm:pt modelId="{5A73440E-7949-2A44-B50A-E160EFE8C134}" type="pres">
      <dgm:prSet presAssocID="{BF96EB2C-702C-9045-AD06-DFF71DAF7CA7}" presName="tile1" presStyleLbl="node1" presStyleIdx="0" presStyleCnt="4"/>
      <dgm:spPr/>
    </dgm:pt>
    <dgm:pt modelId="{0FD5359C-0E78-6341-AC18-26BC573DFB17}" type="pres">
      <dgm:prSet presAssocID="{BF96EB2C-702C-9045-AD06-DFF71DAF7CA7}" presName="tile1text" presStyleLbl="node1" presStyleIdx="0" presStyleCnt="4">
        <dgm:presLayoutVars>
          <dgm:chMax val="0"/>
          <dgm:chPref val="0"/>
          <dgm:bulletEnabled val="1"/>
        </dgm:presLayoutVars>
      </dgm:prSet>
      <dgm:spPr/>
    </dgm:pt>
    <dgm:pt modelId="{692C7038-DC80-2345-B075-4B86663DE96A}" type="pres">
      <dgm:prSet presAssocID="{BF96EB2C-702C-9045-AD06-DFF71DAF7CA7}" presName="tile2" presStyleLbl="node1" presStyleIdx="1" presStyleCnt="4"/>
      <dgm:spPr/>
    </dgm:pt>
    <dgm:pt modelId="{F9420EAF-9236-EE42-BE19-0BEADBB98F76}" type="pres">
      <dgm:prSet presAssocID="{BF96EB2C-702C-9045-AD06-DFF71DAF7CA7}" presName="tile2text" presStyleLbl="node1" presStyleIdx="1" presStyleCnt="4">
        <dgm:presLayoutVars>
          <dgm:chMax val="0"/>
          <dgm:chPref val="0"/>
          <dgm:bulletEnabled val="1"/>
        </dgm:presLayoutVars>
      </dgm:prSet>
      <dgm:spPr/>
    </dgm:pt>
    <dgm:pt modelId="{11FC1DF5-2BD1-544B-A17B-4E89327733CC}" type="pres">
      <dgm:prSet presAssocID="{BF96EB2C-702C-9045-AD06-DFF71DAF7CA7}" presName="tile3" presStyleLbl="node1" presStyleIdx="2" presStyleCnt="4"/>
      <dgm:spPr/>
    </dgm:pt>
    <dgm:pt modelId="{BCCF0B3F-EB2F-C444-A1C9-D4639C0E5040}" type="pres">
      <dgm:prSet presAssocID="{BF96EB2C-702C-9045-AD06-DFF71DAF7CA7}" presName="tile3text" presStyleLbl="node1" presStyleIdx="2" presStyleCnt="4">
        <dgm:presLayoutVars>
          <dgm:chMax val="0"/>
          <dgm:chPref val="0"/>
          <dgm:bulletEnabled val="1"/>
        </dgm:presLayoutVars>
      </dgm:prSet>
      <dgm:spPr/>
    </dgm:pt>
    <dgm:pt modelId="{BC53E72C-9269-6740-B00D-FA7BCCFB2748}" type="pres">
      <dgm:prSet presAssocID="{BF96EB2C-702C-9045-AD06-DFF71DAF7CA7}" presName="tile4" presStyleLbl="node1" presStyleIdx="3" presStyleCnt="4" custLinFactNeighborY="1255"/>
      <dgm:spPr/>
    </dgm:pt>
    <dgm:pt modelId="{148B457B-1654-814F-8091-31E0F73FD7E5}" type="pres">
      <dgm:prSet presAssocID="{BF96EB2C-702C-9045-AD06-DFF71DAF7CA7}" presName="tile4text" presStyleLbl="node1" presStyleIdx="3" presStyleCnt="4">
        <dgm:presLayoutVars>
          <dgm:chMax val="0"/>
          <dgm:chPref val="0"/>
          <dgm:bulletEnabled val="1"/>
        </dgm:presLayoutVars>
      </dgm:prSet>
      <dgm:spPr/>
    </dgm:pt>
    <dgm:pt modelId="{A63A4E33-1367-4E45-B5CF-E693E5CF9C91}" type="pres">
      <dgm:prSet presAssocID="{BF96EB2C-702C-9045-AD06-DFF71DAF7CA7}" presName="centerTile" presStyleLbl="fgShp" presStyleIdx="0" presStyleCnt="1" custScaleX="236207">
        <dgm:presLayoutVars>
          <dgm:chMax val="0"/>
          <dgm:chPref val="0"/>
        </dgm:presLayoutVars>
      </dgm:prSet>
      <dgm:spPr/>
    </dgm:pt>
  </dgm:ptLst>
  <dgm:cxnLst>
    <dgm:cxn modelId="{45D49902-296C-5A49-A404-75CF1890EC14}" srcId="{CFF3A4BA-1951-5647-B606-3815D300BD8A}" destId="{F6B6D60E-DF82-004D-AF20-4C0401C54232}" srcOrd="1" destOrd="0" parTransId="{AD82D41B-C537-4A4E-9A46-028915F1F1E9}" sibTransId="{245781F5-1858-A14A-87EC-50D2AB192E91}"/>
    <dgm:cxn modelId="{41775B07-A87A-444F-B3BE-722177B7D32B}" srcId="{CFF3A4BA-1951-5647-B606-3815D300BD8A}" destId="{1B521DD0-AC5C-5F4D-A241-19DF3090EA99}" srcOrd="2" destOrd="0" parTransId="{AB161067-6540-C945-A1ED-E38F6D53E036}" sibTransId="{8562B5C5-88CE-5644-81A3-F8D34AF85D86}"/>
    <dgm:cxn modelId="{280BBE0D-3BFD-1342-B727-678CF956EB8C}" type="presOf" srcId="{F6B6D60E-DF82-004D-AF20-4C0401C54232}" destId="{692C7038-DC80-2345-B075-4B86663DE96A}" srcOrd="0" destOrd="0" presId="urn:microsoft.com/office/officeart/2005/8/layout/matrix1"/>
    <dgm:cxn modelId="{02BE320E-B881-AA41-8D8B-A068FDA60D44}" type="presOf" srcId="{F6B6D60E-DF82-004D-AF20-4C0401C54232}" destId="{F9420EAF-9236-EE42-BE19-0BEADBB98F76}" srcOrd="1" destOrd="0" presId="urn:microsoft.com/office/officeart/2005/8/layout/matrix1"/>
    <dgm:cxn modelId="{7731D441-134F-604C-A79A-A6CBB99C160C}" type="presOf" srcId="{BF96EB2C-702C-9045-AD06-DFF71DAF7CA7}" destId="{B39C06D0-4702-0744-936A-3BA884046FF0}" srcOrd="0" destOrd="0" presId="urn:microsoft.com/office/officeart/2005/8/layout/matrix1"/>
    <dgm:cxn modelId="{255FFA48-9943-F645-93FD-0D0F3A0D40B3}" type="presOf" srcId="{BBF9F97C-DF08-BF4E-A092-146C5CC478A9}" destId="{148B457B-1654-814F-8091-31E0F73FD7E5}" srcOrd="1" destOrd="0" presId="urn:microsoft.com/office/officeart/2005/8/layout/matrix1"/>
    <dgm:cxn modelId="{D5942B4C-6CB6-584A-B408-431C9BA93051}" type="presOf" srcId="{1B521DD0-AC5C-5F4D-A241-19DF3090EA99}" destId="{11FC1DF5-2BD1-544B-A17B-4E89327733CC}" srcOrd="0" destOrd="0" presId="urn:microsoft.com/office/officeart/2005/8/layout/matrix1"/>
    <dgm:cxn modelId="{8F30C054-4883-E74D-9C79-C33B118B1C00}" type="presOf" srcId="{09300496-BAB2-B84A-9BB5-D3084453596C}" destId="{5A73440E-7949-2A44-B50A-E160EFE8C134}" srcOrd="0" destOrd="0" presId="urn:microsoft.com/office/officeart/2005/8/layout/matrix1"/>
    <dgm:cxn modelId="{AB056479-1C69-654B-AC67-5A20B67D8B57}" srcId="{CFF3A4BA-1951-5647-B606-3815D300BD8A}" destId="{BBF9F97C-DF08-BF4E-A092-146C5CC478A9}" srcOrd="3" destOrd="0" parTransId="{6A4BB3B6-8481-4E46-B2B4-5A915E50F4EE}" sibTransId="{D12C3790-375D-3D41-9690-217605439C6A}"/>
    <dgm:cxn modelId="{3E460C7F-2DBD-A349-9D38-D9F11D3BDAA6}" type="presOf" srcId="{CFF3A4BA-1951-5647-B606-3815D300BD8A}" destId="{A63A4E33-1367-4E45-B5CF-E693E5CF9C91}" srcOrd="0" destOrd="0" presId="urn:microsoft.com/office/officeart/2005/8/layout/matrix1"/>
    <dgm:cxn modelId="{A2E6AE89-F487-AD4C-AA8E-E47DB80F54BA}" type="presOf" srcId="{1B521DD0-AC5C-5F4D-A241-19DF3090EA99}" destId="{BCCF0B3F-EB2F-C444-A1C9-D4639C0E5040}" srcOrd="1" destOrd="0" presId="urn:microsoft.com/office/officeart/2005/8/layout/matrix1"/>
    <dgm:cxn modelId="{4C6BBE9A-3CE3-754B-BF4E-789C4720B7C4}" srcId="{CFF3A4BA-1951-5647-B606-3815D300BD8A}" destId="{09300496-BAB2-B84A-9BB5-D3084453596C}" srcOrd="0" destOrd="0" parTransId="{8A155556-3C12-454F-B2BB-BF1603D47492}" sibTransId="{9547860C-0903-A345-8B02-8810DFE53C5C}"/>
    <dgm:cxn modelId="{D77EA8AF-D210-634B-B024-9B9E80BFECCB}" type="presOf" srcId="{09300496-BAB2-B84A-9BB5-D3084453596C}" destId="{0FD5359C-0E78-6341-AC18-26BC573DFB17}" srcOrd="1" destOrd="0" presId="urn:microsoft.com/office/officeart/2005/8/layout/matrix1"/>
    <dgm:cxn modelId="{F0A207BB-CB4D-154F-8006-4E4C818C5A4F}" type="presOf" srcId="{BBF9F97C-DF08-BF4E-A092-146C5CC478A9}" destId="{BC53E72C-9269-6740-B00D-FA7BCCFB2748}" srcOrd="0" destOrd="0" presId="urn:microsoft.com/office/officeart/2005/8/layout/matrix1"/>
    <dgm:cxn modelId="{4BA61AF7-FE4D-A341-847B-B3C7320936A2}" srcId="{BF96EB2C-702C-9045-AD06-DFF71DAF7CA7}" destId="{CFF3A4BA-1951-5647-B606-3815D300BD8A}" srcOrd="0" destOrd="0" parTransId="{38AB0477-519B-D940-9FDF-FE11FFC44261}" sibTransId="{BFF312C6-C0B8-1C47-BC39-4C837E87D9CF}"/>
    <dgm:cxn modelId="{D133E77E-4C43-414E-B272-274E956D69C0}" type="presParOf" srcId="{B39C06D0-4702-0744-936A-3BA884046FF0}" destId="{8CCA92BE-D863-7440-9322-D726C7DE2DE8}" srcOrd="0" destOrd="0" presId="urn:microsoft.com/office/officeart/2005/8/layout/matrix1"/>
    <dgm:cxn modelId="{061830C0-DC5F-B940-A4E6-6415E8CC0AEA}" type="presParOf" srcId="{8CCA92BE-D863-7440-9322-D726C7DE2DE8}" destId="{5A73440E-7949-2A44-B50A-E160EFE8C134}" srcOrd="0" destOrd="0" presId="urn:microsoft.com/office/officeart/2005/8/layout/matrix1"/>
    <dgm:cxn modelId="{B123FBF6-2CA5-2A46-83C0-8E44C2F03D89}" type="presParOf" srcId="{8CCA92BE-D863-7440-9322-D726C7DE2DE8}" destId="{0FD5359C-0E78-6341-AC18-26BC573DFB17}" srcOrd="1" destOrd="0" presId="urn:microsoft.com/office/officeart/2005/8/layout/matrix1"/>
    <dgm:cxn modelId="{D4AD8ABF-9A6F-B548-A2C4-A02B2A594152}" type="presParOf" srcId="{8CCA92BE-D863-7440-9322-D726C7DE2DE8}" destId="{692C7038-DC80-2345-B075-4B86663DE96A}" srcOrd="2" destOrd="0" presId="urn:microsoft.com/office/officeart/2005/8/layout/matrix1"/>
    <dgm:cxn modelId="{AFA3AA75-C206-734D-AAC6-98C19F9490AD}" type="presParOf" srcId="{8CCA92BE-D863-7440-9322-D726C7DE2DE8}" destId="{F9420EAF-9236-EE42-BE19-0BEADBB98F76}" srcOrd="3" destOrd="0" presId="urn:microsoft.com/office/officeart/2005/8/layout/matrix1"/>
    <dgm:cxn modelId="{2DEB9FB1-BF57-2544-93C6-06967BA81F92}" type="presParOf" srcId="{8CCA92BE-D863-7440-9322-D726C7DE2DE8}" destId="{11FC1DF5-2BD1-544B-A17B-4E89327733CC}" srcOrd="4" destOrd="0" presId="urn:microsoft.com/office/officeart/2005/8/layout/matrix1"/>
    <dgm:cxn modelId="{06A0F072-064F-9647-89EB-A0FECA9DEB59}" type="presParOf" srcId="{8CCA92BE-D863-7440-9322-D726C7DE2DE8}" destId="{BCCF0B3F-EB2F-C444-A1C9-D4639C0E5040}" srcOrd="5" destOrd="0" presId="urn:microsoft.com/office/officeart/2005/8/layout/matrix1"/>
    <dgm:cxn modelId="{42CE849C-CBA6-4F48-A5FA-3D4D4DD49DCC}" type="presParOf" srcId="{8CCA92BE-D863-7440-9322-D726C7DE2DE8}" destId="{BC53E72C-9269-6740-B00D-FA7BCCFB2748}" srcOrd="6" destOrd="0" presId="urn:microsoft.com/office/officeart/2005/8/layout/matrix1"/>
    <dgm:cxn modelId="{A67CC428-390B-0443-A318-D2B1E270D0C5}" type="presParOf" srcId="{8CCA92BE-D863-7440-9322-D726C7DE2DE8}" destId="{148B457B-1654-814F-8091-31E0F73FD7E5}" srcOrd="7" destOrd="0" presId="urn:microsoft.com/office/officeart/2005/8/layout/matrix1"/>
    <dgm:cxn modelId="{0C759ABF-9627-A348-A607-7F003D67F0C8}" type="presParOf" srcId="{B39C06D0-4702-0744-936A-3BA884046FF0}" destId="{A63A4E33-1367-4E45-B5CF-E693E5CF9C91}"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A7B5AA-7A33-4644-A6E5-726AB856AADF}" type="doc">
      <dgm:prSet loTypeId="urn:microsoft.com/office/officeart/2008/layout/PictureGrid" loCatId="" qsTypeId="urn:microsoft.com/office/officeart/2005/8/quickstyle/simple4" qsCatId="simple" csTypeId="urn:microsoft.com/office/officeart/2005/8/colors/accent1_2" csCatId="accent1" phldr="1"/>
      <dgm:spPr/>
      <dgm:t>
        <a:bodyPr/>
        <a:lstStyle/>
        <a:p>
          <a:endParaRPr lang="en-US"/>
        </a:p>
      </dgm:t>
    </dgm:pt>
    <dgm:pt modelId="{DD508A3A-A312-2246-9CC0-D737C37DC481}">
      <dgm:prSet phldrT="[Text]" phldr="1"/>
      <dgm:spPr/>
      <dgm:t>
        <a:bodyPr/>
        <a:lstStyle/>
        <a:p>
          <a:endParaRPr lang="en-US"/>
        </a:p>
      </dgm:t>
    </dgm:pt>
    <dgm:pt modelId="{7D12368D-53E0-0947-AC51-23CA694D49A7}" type="parTrans" cxnId="{71E3A3B5-F32D-AE4E-B1FD-FBBBE3531243}">
      <dgm:prSet/>
      <dgm:spPr/>
      <dgm:t>
        <a:bodyPr/>
        <a:lstStyle/>
        <a:p>
          <a:endParaRPr lang="en-US"/>
        </a:p>
      </dgm:t>
    </dgm:pt>
    <dgm:pt modelId="{DA64B61F-25BE-474D-BC81-EBDA1DFADE3F}" type="sibTrans" cxnId="{71E3A3B5-F32D-AE4E-B1FD-FBBBE3531243}">
      <dgm:prSet/>
      <dgm:spPr/>
      <dgm:t>
        <a:bodyPr/>
        <a:lstStyle/>
        <a:p>
          <a:endParaRPr lang="en-US"/>
        </a:p>
      </dgm:t>
    </dgm:pt>
    <dgm:pt modelId="{3407D4D9-4AC7-0B4E-B700-9C3945D94E26}">
      <dgm:prSet phldrT="[Text]" phldr="1"/>
      <dgm:spPr/>
      <dgm:t>
        <a:bodyPr/>
        <a:lstStyle/>
        <a:p>
          <a:endParaRPr lang="en-US"/>
        </a:p>
      </dgm:t>
    </dgm:pt>
    <dgm:pt modelId="{0E6F7327-639C-D749-8B79-DC748F4FF323}" type="parTrans" cxnId="{9BCC5472-24A0-6744-B5BA-7F7C0B389A46}">
      <dgm:prSet/>
      <dgm:spPr/>
      <dgm:t>
        <a:bodyPr/>
        <a:lstStyle/>
        <a:p>
          <a:endParaRPr lang="en-US"/>
        </a:p>
      </dgm:t>
    </dgm:pt>
    <dgm:pt modelId="{E8CB740E-F971-1C4E-A964-D2FAC3014D2F}" type="sibTrans" cxnId="{9BCC5472-24A0-6744-B5BA-7F7C0B389A46}">
      <dgm:prSet/>
      <dgm:spPr/>
      <dgm:t>
        <a:bodyPr/>
        <a:lstStyle/>
        <a:p>
          <a:endParaRPr lang="en-US"/>
        </a:p>
      </dgm:t>
    </dgm:pt>
    <dgm:pt modelId="{4E87FFF5-E443-894D-AF3C-37A971F7F67F}">
      <dgm:prSet phldrT="[Text]" phldr="1"/>
      <dgm:spPr/>
      <dgm:t>
        <a:bodyPr/>
        <a:lstStyle/>
        <a:p>
          <a:endParaRPr lang="en-US"/>
        </a:p>
      </dgm:t>
    </dgm:pt>
    <dgm:pt modelId="{57A437F6-32AF-934A-9BCC-85DC7FA7FD3A}" type="parTrans" cxnId="{137D83A8-3C7F-324A-B394-AC204D85611C}">
      <dgm:prSet/>
      <dgm:spPr/>
      <dgm:t>
        <a:bodyPr/>
        <a:lstStyle/>
        <a:p>
          <a:endParaRPr lang="en-US"/>
        </a:p>
      </dgm:t>
    </dgm:pt>
    <dgm:pt modelId="{861D1C29-20A4-4E4A-A05A-4F6B932D5629}" type="sibTrans" cxnId="{137D83A8-3C7F-324A-B394-AC204D85611C}">
      <dgm:prSet/>
      <dgm:spPr/>
      <dgm:t>
        <a:bodyPr/>
        <a:lstStyle/>
        <a:p>
          <a:endParaRPr lang="en-US"/>
        </a:p>
      </dgm:t>
    </dgm:pt>
    <dgm:pt modelId="{28E8E0EC-F1A7-5E4D-8E54-CA62ACD8BA9F}">
      <dgm:prSet phldrT="[Text]" phldr="1"/>
      <dgm:spPr/>
      <dgm:t>
        <a:bodyPr/>
        <a:lstStyle/>
        <a:p>
          <a:endParaRPr lang="en-US"/>
        </a:p>
      </dgm:t>
    </dgm:pt>
    <dgm:pt modelId="{E456EA78-D544-DE46-93D5-D68D302A7B62}" type="parTrans" cxnId="{4555E070-317B-8A4C-8BB8-26741EB09BF9}">
      <dgm:prSet/>
      <dgm:spPr/>
      <dgm:t>
        <a:bodyPr/>
        <a:lstStyle/>
        <a:p>
          <a:endParaRPr lang="en-US"/>
        </a:p>
      </dgm:t>
    </dgm:pt>
    <dgm:pt modelId="{71EBAE12-1988-BF4B-B4F1-75A3CF67F23C}" type="sibTrans" cxnId="{4555E070-317B-8A4C-8BB8-26741EB09BF9}">
      <dgm:prSet/>
      <dgm:spPr/>
      <dgm:t>
        <a:bodyPr/>
        <a:lstStyle/>
        <a:p>
          <a:endParaRPr lang="en-US"/>
        </a:p>
      </dgm:t>
    </dgm:pt>
    <dgm:pt modelId="{1AAA2BD5-CBBB-864E-BD90-901E486808B5}" type="pres">
      <dgm:prSet presAssocID="{10A7B5AA-7A33-4644-A6E5-726AB856AADF}" presName="Name0" presStyleCnt="0">
        <dgm:presLayoutVars>
          <dgm:dir/>
        </dgm:presLayoutVars>
      </dgm:prSet>
      <dgm:spPr/>
    </dgm:pt>
    <dgm:pt modelId="{F7F58775-8BDF-BD41-9351-A475C5F5AC2F}" type="pres">
      <dgm:prSet presAssocID="{DD508A3A-A312-2246-9CC0-D737C37DC481}" presName="composite" presStyleCnt="0"/>
      <dgm:spPr/>
    </dgm:pt>
    <dgm:pt modelId="{CCD21480-4384-5549-8649-1543714000FB}" type="pres">
      <dgm:prSet presAssocID="{DD508A3A-A312-2246-9CC0-D737C37DC481}" presName="rect2" presStyleLbl="revTx" presStyleIdx="0" presStyleCnt="4">
        <dgm:presLayoutVars>
          <dgm:bulletEnabled val="1"/>
        </dgm:presLayoutVars>
      </dgm:prSet>
      <dgm:spPr/>
    </dgm:pt>
    <dgm:pt modelId="{31AE97A9-C97D-8543-81AA-45E67E487475}" type="pres">
      <dgm:prSet presAssocID="{DD508A3A-A312-2246-9CC0-D737C37DC481}" presName="rect1" presStyleLbl="alignImgPlace1" presStyleIdx="0" presStyleCnt="4" custScaleX="174380" custScaleY="132135"/>
      <dgm:spPr>
        <a:blipFill>
          <a:blip xmlns:r="http://schemas.openxmlformats.org/officeDocument/2006/relationships" r:embed="rId1">
            <a:extLst>
              <a:ext uri="{28A0092B-C50C-407E-A947-70E740481C1C}">
                <a14:useLocalDpi xmlns:a14="http://schemas.microsoft.com/office/drawing/2010/main" val="0"/>
              </a:ext>
            </a:extLst>
          </a:blip>
          <a:srcRect/>
          <a:stretch>
            <a:fillRect l="-11000" r="-11000"/>
          </a:stretch>
        </a:blipFill>
      </dgm:spPr>
    </dgm:pt>
    <dgm:pt modelId="{DA99B383-8BEB-B740-99F3-21BAE97BB4B0}" type="pres">
      <dgm:prSet presAssocID="{DA64B61F-25BE-474D-BC81-EBDA1DFADE3F}" presName="sibTrans" presStyleCnt="0"/>
      <dgm:spPr/>
    </dgm:pt>
    <dgm:pt modelId="{932BF46B-F8F1-9243-8F38-EC094C42A4C3}" type="pres">
      <dgm:prSet presAssocID="{3407D4D9-4AC7-0B4E-B700-9C3945D94E26}" presName="composite" presStyleCnt="0"/>
      <dgm:spPr/>
    </dgm:pt>
    <dgm:pt modelId="{95D84993-3A9E-3344-8FED-61AA0ABA9AFF}" type="pres">
      <dgm:prSet presAssocID="{3407D4D9-4AC7-0B4E-B700-9C3945D94E26}" presName="rect2" presStyleLbl="revTx" presStyleIdx="1" presStyleCnt="4">
        <dgm:presLayoutVars>
          <dgm:bulletEnabled val="1"/>
        </dgm:presLayoutVars>
      </dgm:prSet>
      <dgm:spPr/>
    </dgm:pt>
    <dgm:pt modelId="{90E6D5CD-C2E6-1F45-8D8B-109789363418}" type="pres">
      <dgm:prSet presAssocID="{3407D4D9-4AC7-0B4E-B700-9C3945D94E26}" presName="rect1" presStyleLbl="alignImgPlace1" presStyleIdx="1" presStyleCnt="4" custScaleX="174380" custScaleY="132135"/>
      <dgm:spPr>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dgm:spPr>
    </dgm:pt>
    <dgm:pt modelId="{164BE0AF-469A-1447-8235-AD4402972EF1}" type="pres">
      <dgm:prSet presAssocID="{E8CB740E-F971-1C4E-A964-D2FAC3014D2F}" presName="sibTrans" presStyleCnt="0"/>
      <dgm:spPr/>
    </dgm:pt>
    <dgm:pt modelId="{80BFD337-6D60-1045-B8D3-FF9694B9F080}" type="pres">
      <dgm:prSet presAssocID="{4E87FFF5-E443-894D-AF3C-37A971F7F67F}" presName="composite" presStyleCnt="0"/>
      <dgm:spPr/>
    </dgm:pt>
    <dgm:pt modelId="{28343F1C-9298-D048-9E39-C9DDE43C412E}" type="pres">
      <dgm:prSet presAssocID="{4E87FFF5-E443-894D-AF3C-37A971F7F67F}" presName="rect2" presStyleLbl="revTx" presStyleIdx="2" presStyleCnt="4">
        <dgm:presLayoutVars>
          <dgm:bulletEnabled val="1"/>
        </dgm:presLayoutVars>
      </dgm:prSet>
      <dgm:spPr/>
    </dgm:pt>
    <dgm:pt modelId="{4C91FFEC-E4B0-2744-BA7A-D2E259AFCADF}" type="pres">
      <dgm:prSet presAssocID="{4E87FFF5-E443-894D-AF3C-37A971F7F67F}" presName="rect1" presStyleLbl="alignImgPlace1" presStyleIdx="2" presStyleCnt="4" custScaleX="174380" custScaleY="132135"/>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dgm:spPr>
    </dgm:pt>
    <dgm:pt modelId="{E88FA80E-53D4-1843-9AA5-7478C3D4D0DF}" type="pres">
      <dgm:prSet presAssocID="{861D1C29-20A4-4E4A-A05A-4F6B932D5629}" presName="sibTrans" presStyleCnt="0"/>
      <dgm:spPr/>
    </dgm:pt>
    <dgm:pt modelId="{181E517D-3AD6-5C4F-BE99-D4692671A9F1}" type="pres">
      <dgm:prSet presAssocID="{28E8E0EC-F1A7-5E4D-8E54-CA62ACD8BA9F}" presName="composite" presStyleCnt="0"/>
      <dgm:spPr/>
    </dgm:pt>
    <dgm:pt modelId="{DFBCC3E8-41F3-1740-9309-A05E3EA0F06E}" type="pres">
      <dgm:prSet presAssocID="{28E8E0EC-F1A7-5E4D-8E54-CA62ACD8BA9F}" presName="rect2" presStyleLbl="revTx" presStyleIdx="3" presStyleCnt="4">
        <dgm:presLayoutVars>
          <dgm:bulletEnabled val="1"/>
        </dgm:presLayoutVars>
      </dgm:prSet>
      <dgm:spPr/>
    </dgm:pt>
    <dgm:pt modelId="{12D9F015-81C7-7A4A-8EA4-7735DF9B78F6}" type="pres">
      <dgm:prSet presAssocID="{28E8E0EC-F1A7-5E4D-8E54-CA62ACD8BA9F}" presName="rect1" presStyleLbl="alignImgPlace1" presStyleIdx="3" presStyleCnt="4" custScaleX="174380" custScaleY="132135"/>
      <dgm:spPr>
        <a:blipFill>
          <a:blip xmlns:r="http://schemas.openxmlformats.org/officeDocument/2006/relationships" r:embed="rId4">
            <a:extLst>
              <a:ext uri="{28A0092B-C50C-407E-A947-70E740481C1C}">
                <a14:useLocalDpi xmlns:a14="http://schemas.microsoft.com/office/drawing/2010/main" val="0"/>
              </a:ext>
            </a:extLst>
          </a:blip>
          <a:srcRect/>
          <a:stretch>
            <a:fillRect l="-9000" r="-9000"/>
          </a:stretch>
        </a:blipFill>
      </dgm:spPr>
    </dgm:pt>
  </dgm:ptLst>
  <dgm:cxnLst>
    <dgm:cxn modelId="{4555E070-317B-8A4C-8BB8-26741EB09BF9}" srcId="{10A7B5AA-7A33-4644-A6E5-726AB856AADF}" destId="{28E8E0EC-F1A7-5E4D-8E54-CA62ACD8BA9F}" srcOrd="3" destOrd="0" parTransId="{E456EA78-D544-DE46-93D5-D68D302A7B62}" sibTransId="{71EBAE12-1988-BF4B-B4F1-75A3CF67F23C}"/>
    <dgm:cxn modelId="{9BCC5472-24A0-6744-B5BA-7F7C0B389A46}" srcId="{10A7B5AA-7A33-4644-A6E5-726AB856AADF}" destId="{3407D4D9-4AC7-0B4E-B700-9C3945D94E26}" srcOrd="1" destOrd="0" parTransId="{0E6F7327-639C-D749-8B79-DC748F4FF323}" sibTransId="{E8CB740E-F971-1C4E-A964-D2FAC3014D2F}"/>
    <dgm:cxn modelId="{F8556F72-7952-2E46-9E69-E53AA364B159}" type="presOf" srcId="{DD508A3A-A312-2246-9CC0-D737C37DC481}" destId="{CCD21480-4384-5549-8649-1543714000FB}" srcOrd="0" destOrd="0" presId="urn:microsoft.com/office/officeart/2008/layout/PictureGrid"/>
    <dgm:cxn modelId="{F19BB189-8D6B-A34A-AC7C-1BF51DC3632B}" type="presOf" srcId="{10A7B5AA-7A33-4644-A6E5-726AB856AADF}" destId="{1AAA2BD5-CBBB-864E-BD90-901E486808B5}" srcOrd="0" destOrd="0" presId="urn:microsoft.com/office/officeart/2008/layout/PictureGrid"/>
    <dgm:cxn modelId="{DA95D39F-BCFA-734B-8910-892FC7725B3A}" type="presOf" srcId="{28E8E0EC-F1A7-5E4D-8E54-CA62ACD8BA9F}" destId="{DFBCC3E8-41F3-1740-9309-A05E3EA0F06E}" srcOrd="0" destOrd="0" presId="urn:microsoft.com/office/officeart/2008/layout/PictureGrid"/>
    <dgm:cxn modelId="{137D83A8-3C7F-324A-B394-AC204D85611C}" srcId="{10A7B5AA-7A33-4644-A6E5-726AB856AADF}" destId="{4E87FFF5-E443-894D-AF3C-37A971F7F67F}" srcOrd="2" destOrd="0" parTransId="{57A437F6-32AF-934A-9BCC-85DC7FA7FD3A}" sibTransId="{861D1C29-20A4-4E4A-A05A-4F6B932D5629}"/>
    <dgm:cxn modelId="{640C14B0-B522-494B-B5AA-0F51A54EFEBC}" type="presOf" srcId="{4E87FFF5-E443-894D-AF3C-37A971F7F67F}" destId="{28343F1C-9298-D048-9E39-C9DDE43C412E}" srcOrd="0" destOrd="0" presId="urn:microsoft.com/office/officeart/2008/layout/PictureGrid"/>
    <dgm:cxn modelId="{71E3A3B5-F32D-AE4E-B1FD-FBBBE3531243}" srcId="{10A7B5AA-7A33-4644-A6E5-726AB856AADF}" destId="{DD508A3A-A312-2246-9CC0-D737C37DC481}" srcOrd="0" destOrd="0" parTransId="{7D12368D-53E0-0947-AC51-23CA694D49A7}" sibTransId="{DA64B61F-25BE-474D-BC81-EBDA1DFADE3F}"/>
    <dgm:cxn modelId="{3B4ACFD7-95B8-034D-ADCF-E519BCB27A9E}" type="presOf" srcId="{3407D4D9-4AC7-0B4E-B700-9C3945D94E26}" destId="{95D84993-3A9E-3344-8FED-61AA0ABA9AFF}" srcOrd="0" destOrd="0" presId="urn:microsoft.com/office/officeart/2008/layout/PictureGrid"/>
    <dgm:cxn modelId="{04C22A21-6FCB-BF4E-B9D3-2CEB42D792D8}" type="presParOf" srcId="{1AAA2BD5-CBBB-864E-BD90-901E486808B5}" destId="{F7F58775-8BDF-BD41-9351-A475C5F5AC2F}" srcOrd="0" destOrd="0" presId="urn:microsoft.com/office/officeart/2008/layout/PictureGrid"/>
    <dgm:cxn modelId="{443455D9-66CB-DF4E-ABDD-EE03F1A9A189}" type="presParOf" srcId="{F7F58775-8BDF-BD41-9351-A475C5F5AC2F}" destId="{CCD21480-4384-5549-8649-1543714000FB}" srcOrd="0" destOrd="0" presId="urn:microsoft.com/office/officeart/2008/layout/PictureGrid"/>
    <dgm:cxn modelId="{71C65477-6918-8940-9621-A6CC30B72F18}" type="presParOf" srcId="{F7F58775-8BDF-BD41-9351-A475C5F5AC2F}" destId="{31AE97A9-C97D-8543-81AA-45E67E487475}" srcOrd="1" destOrd="0" presId="urn:microsoft.com/office/officeart/2008/layout/PictureGrid"/>
    <dgm:cxn modelId="{55E8250B-E6EF-3140-96E1-B9376A377F53}" type="presParOf" srcId="{1AAA2BD5-CBBB-864E-BD90-901E486808B5}" destId="{DA99B383-8BEB-B740-99F3-21BAE97BB4B0}" srcOrd="1" destOrd="0" presId="urn:microsoft.com/office/officeart/2008/layout/PictureGrid"/>
    <dgm:cxn modelId="{03FD42EC-6F4F-1144-B960-216F4D62C9F7}" type="presParOf" srcId="{1AAA2BD5-CBBB-864E-BD90-901E486808B5}" destId="{932BF46B-F8F1-9243-8F38-EC094C42A4C3}" srcOrd="2" destOrd="0" presId="urn:microsoft.com/office/officeart/2008/layout/PictureGrid"/>
    <dgm:cxn modelId="{9B64DA64-A5EC-D945-904C-32D659F72678}" type="presParOf" srcId="{932BF46B-F8F1-9243-8F38-EC094C42A4C3}" destId="{95D84993-3A9E-3344-8FED-61AA0ABA9AFF}" srcOrd="0" destOrd="0" presId="urn:microsoft.com/office/officeart/2008/layout/PictureGrid"/>
    <dgm:cxn modelId="{AE8751A4-9DD5-1F47-8FE9-653348D1E13C}" type="presParOf" srcId="{932BF46B-F8F1-9243-8F38-EC094C42A4C3}" destId="{90E6D5CD-C2E6-1F45-8D8B-109789363418}" srcOrd="1" destOrd="0" presId="urn:microsoft.com/office/officeart/2008/layout/PictureGrid"/>
    <dgm:cxn modelId="{F4519AFA-63AA-054C-9503-E4ECCC89C3FF}" type="presParOf" srcId="{1AAA2BD5-CBBB-864E-BD90-901E486808B5}" destId="{164BE0AF-469A-1447-8235-AD4402972EF1}" srcOrd="3" destOrd="0" presId="urn:microsoft.com/office/officeart/2008/layout/PictureGrid"/>
    <dgm:cxn modelId="{D0AC2B76-F7FA-564F-84B1-13FAF023525B}" type="presParOf" srcId="{1AAA2BD5-CBBB-864E-BD90-901E486808B5}" destId="{80BFD337-6D60-1045-B8D3-FF9694B9F080}" srcOrd="4" destOrd="0" presId="urn:microsoft.com/office/officeart/2008/layout/PictureGrid"/>
    <dgm:cxn modelId="{4F3244CD-119C-564C-B572-08247078ED5F}" type="presParOf" srcId="{80BFD337-6D60-1045-B8D3-FF9694B9F080}" destId="{28343F1C-9298-D048-9E39-C9DDE43C412E}" srcOrd="0" destOrd="0" presId="urn:microsoft.com/office/officeart/2008/layout/PictureGrid"/>
    <dgm:cxn modelId="{DA435E8A-057C-9841-9419-CA5A34DAA395}" type="presParOf" srcId="{80BFD337-6D60-1045-B8D3-FF9694B9F080}" destId="{4C91FFEC-E4B0-2744-BA7A-D2E259AFCADF}" srcOrd="1" destOrd="0" presId="urn:microsoft.com/office/officeart/2008/layout/PictureGrid"/>
    <dgm:cxn modelId="{FBAC9B32-584F-9843-8EFD-0414C8B8F7CC}" type="presParOf" srcId="{1AAA2BD5-CBBB-864E-BD90-901E486808B5}" destId="{E88FA80E-53D4-1843-9AA5-7478C3D4D0DF}" srcOrd="5" destOrd="0" presId="urn:microsoft.com/office/officeart/2008/layout/PictureGrid"/>
    <dgm:cxn modelId="{095F8124-0BF4-F547-A26F-04E14A50586B}" type="presParOf" srcId="{1AAA2BD5-CBBB-864E-BD90-901E486808B5}" destId="{181E517D-3AD6-5C4F-BE99-D4692671A9F1}" srcOrd="6" destOrd="0" presId="urn:microsoft.com/office/officeart/2008/layout/PictureGrid"/>
    <dgm:cxn modelId="{AE5D1596-A162-3B41-85C5-BAD8CDC6CE02}" type="presParOf" srcId="{181E517D-3AD6-5C4F-BE99-D4692671A9F1}" destId="{DFBCC3E8-41F3-1740-9309-A05E3EA0F06E}" srcOrd="0" destOrd="0" presId="urn:microsoft.com/office/officeart/2008/layout/PictureGrid"/>
    <dgm:cxn modelId="{67695DD8-F6FE-0240-90E8-D678C8FFC014}" type="presParOf" srcId="{181E517D-3AD6-5C4F-BE99-D4692671A9F1}" destId="{12D9F015-81C7-7A4A-8EA4-7735DF9B78F6}" srcOrd="1" destOrd="0" presId="urn:microsoft.com/office/officeart/2008/layout/PictureGri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7171402-F5D1-E54B-BCF3-FA7286B0AAE6}" type="doc">
      <dgm:prSet loTypeId="urn:microsoft.com/office/officeart/2005/8/layout/hList7" loCatId="" qsTypeId="urn:microsoft.com/office/officeart/2005/8/quickstyle/simple4" qsCatId="simple" csTypeId="urn:microsoft.com/office/officeart/2005/8/colors/colorful1" csCatId="colorful" phldr="1"/>
      <dgm:spPr/>
      <dgm:t>
        <a:bodyPr/>
        <a:lstStyle/>
        <a:p>
          <a:endParaRPr lang="en-US"/>
        </a:p>
      </dgm:t>
    </dgm:pt>
    <dgm:pt modelId="{D31A5FA8-3262-FC4B-88A5-2B0FA7CCC204}">
      <dgm:prSet phldrT="[Text]"/>
      <dgm:spPr/>
      <dgm:t>
        <a:bodyPr/>
        <a:lstStyle/>
        <a:p>
          <a:r>
            <a:rPr lang="en-US" dirty="0"/>
            <a:t>Good Intention</a:t>
          </a:r>
        </a:p>
      </dgm:t>
    </dgm:pt>
    <dgm:pt modelId="{4A6EDE00-0996-9244-89E4-4BEB79ED394E}" type="parTrans" cxnId="{6482194F-7BAF-194F-B2D5-9F4C2A097C5E}">
      <dgm:prSet/>
      <dgm:spPr/>
      <dgm:t>
        <a:bodyPr/>
        <a:lstStyle/>
        <a:p>
          <a:endParaRPr lang="en-US"/>
        </a:p>
      </dgm:t>
    </dgm:pt>
    <dgm:pt modelId="{EA3A8E76-BF67-044F-A9B8-E69AB7058F2E}" type="sibTrans" cxnId="{6482194F-7BAF-194F-B2D5-9F4C2A097C5E}">
      <dgm:prSet/>
      <dgm:spPr/>
      <dgm:t>
        <a:bodyPr/>
        <a:lstStyle/>
        <a:p>
          <a:endParaRPr lang="en-US"/>
        </a:p>
      </dgm:t>
    </dgm:pt>
    <dgm:pt modelId="{15FE1FBD-C73A-1D4A-99E4-44E3DCE0C958}">
      <dgm:prSet phldrT="[Text]"/>
      <dgm:spPr/>
      <dgm:t>
        <a:bodyPr/>
        <a:lstStyle/>
        <a:p>
          <a:r>
            <a:rPr lang="en-US" dirty="0"/>
            <a:t>Identify existing human forces </a:t>
          </a:r>
        </a:p>
      </dgm:t>
    </dgm:pt>
    <dgm:pt modelId="{79D8B713-94C8-5B42-820E-052FE6DAE3FC}" type="parTrans" cxnId="{47633893-8C85-1B49-9856-700A8C2AD566}">
      <dgm:prSet/>
      <dgm:spPr/>
      <dgm:t>
        <a:bodyPr/>
        <a:lstStyle/>
        <a:p>
          <a:endParaRPr lang="en-US"/>
        </a:p>
      </dgm:t>
    </dgm:pt>
    <dgm:pt modelId="{A96D9DBD-ACA3-1146-867B-8A7F1D95B3C1}" type="sibTrans" cxnId="{47633893-8C85-1B49-9856-700A8C2AD566}">
      <dgm:prSet/>
      <dgm:spPr/>
      <dgm:t>
        <a:bodyPr/>
        <a:lstStyle/>
        <a:p>
          <a:endParaRPr lang="en-US"/>
        </a:p>
      </dgm:t>
    </dgm:pt>
    <dgm:pt modelId="{D18FDABF-9DDC-4A46-AEA2-90D256506E13}">
      <dgm:prSet phldrT="[Text]"/>
      <dgm:spPr/>
      <dgm:t>
        <a:bodyPr/>
        <a:lstStyle/>
        <a:p>
          <a:r>
            <a:rPr lang="en-US" dirty="0"/>
            <a:t>Discernment</a:t>
          </a:r>
        </a:p>
      </dgm:t>
    </dgm:pt>
    <dgm:pt modelId="{1C604452-B70D-AD4D-B7B4-4B888A63EED1}" type="parTrans" cxnId="{01D3A0BA-3BF7-934B-9CBC-4B7C22D7705E}">
      <dgm:prSet/>
      <dgm:spPr/>
      <dgm:t>
        <a:bodyPr/>
        <a:lstStyle/>
        <a:p>
          <a:endParaRPr lang="en-US"/>
        </a:p>
      </dgm:t>
    </dgm:pt>
    <dgm:pt modelId="{3DEE187A-83E8-7B4C-B3A9-9C65F8B079A2}" type="sibTrans" cxnId="{01D3A0BA-3BF7-934B-9CBC-4B7C22D7705E}">
      <dgm:prSet/>
      <dgm:spPr/>
      <dgm:t>
        <a:bodyPr/>
        <a:lstStyle/>
        <a:p>
          <a:endParaRPr lang="en-US"/>
        </a:p>
      </dgm:t>
    </dgm:pt>
    <dgm:pt modelId="{4D942D8B-CF28-774D-BD1C-AE1A0BD9462D}">
      <dgm:prSet phldrT="[Text]"/>
      <dgm:spPr/>
      <dgm:t>
        <a:bodyPr/>
        <a:lstStyle/>
        <a:p>
          <a:r>
            <a:rPr lang="en-US" dirty="0"/>
            <a:t>Amplify the right human force</a:t>
          </a:r>
        </a:p>
      </dgm:t>
    </dgm:pt>
    <dgm:pt modelId="{373D06F7-8933-A74F-B0EF-027B02E80CAD}" type="parTrans" cxnId="{6FFC5FA2-359C-444C-8333-2612FCE785FD}">
      <dgm:prSet/>
      <dgm:spPr/>
      <dgm:t>
        <a:bodyPr/>
        <a:lstStyle/>
        <a:p>
          <a:endParaRPr lang="en-US"/>
        </a:p>
      </dgm:t>
    </dgm:pt>
    <dgm:pt modelId="{28FD3613-DAC5-314E-9311-31F32D1B66E2}" type="sibTrans" cxnId="{6FFC5FA2-359C-444C-8333-2612FCE785FD}">
      <dgm:prSet/>
      <dgm:spPr/>
      <dgm:t>
        <a:bodyPr/>
        <a:lstStyle/>
        <a:p>
          <a:endParaRPr lang="en-US"/>
        </a:p>
      </dgm:t>
    </dgm:pt>
    <dgm:pt modelId="{2C5BA116-9251-9844-BFA3-C13410599816}">
      <dgm:prSet phldrT="[Text]"/>
      <dgm:spPr/>
      <dgm:t>
        <a:bodyPr/>
        <a:lstStyle/>
        <a:p>
          <a:r>
            <a:rPr lang="en-US" dirty="0"/>
            <a:t>Self Control </a:t>
          </a:r>
        </a:p>
      </dgm:t>
    </dgm:pt>
    <dgm:pt modelId="{6B84B12B-98D8-EA4E-9E34-7F19ECBD7B9A}" type="parTrans" cxnId="{CE83043F-CBEE-FE49-A5DF-9F9038E3030F}">
      <dgm:prSet/>
      <dgm:spPr/>
      <dgm:t>
        <a:bodyPr/>
        <a:lstStyle/>
        <a:p>
          <a:endParaRPr lang="en-US"/>
        </a:p>
      </dgm:t>
    </dgm:pt>
    <dgm:pt modelId="{8FF5B78A-8586-C245-8488-4C9B857B61DA}" type="sibTrans" cxnId="{CE83043F-CBEE-FE49-A5DF-9F9038E3030F}">
      <dgm:prSet/>
      <dgm:spPr/>
      <dgm:t>
        <a:bodyPr/>
        <a:lstStyle/>
        <a:p>
          <a:endParaRPr lang="en-US"/>
        </a:p>
      </dgm:t>
    </dgm:pt>
    <dgm:pt modelId="{FA690FE4-3E37-DF42-AFCC-8D40679D60E8}">
      <dgm:prSet phldrT="[Text]"/>
      <dgm:spPr/>
      <dgm:t>
        <a:bodyPr/>
        <a:lstStyle/>
        <a:p>
          <a:r>
            <a:rPr lang="en-US" dirty="0"/>
            <a:t>Avoid indiscriminate dissemination</a:t>
          </a:r>
        </a:p>
      </dgm:t>
    </dgm:pt>
    <dgm:pt modelId="{96485E57-47CB-2E4F-9F40-4BE1435D3176}" type="parTrans" cxnId="{A58036D0-EB91-9243-AE19-24A94A10E07E}">
      <dgm:prSet/>
      <dgm:spPr/>
      <dgm:t>
        <a:bodyPr/>
        <a:lstStyle/>
        <a:p>
          <a:endParaRPr lang="en-US"/>
        </a:p>
      </dgm:t>
    </dgm:pt>
    <dgm:pt modelId="{D7984963-B5CA-7D45-95CD-BC54316A503C}" type="sibTrans" cxnId="{A58036D0-EB91-9243-AE19-24A94A10E07E}">
      <dgm:prSet/>
      <dgm:spPr/>
      <dgm:t>
        <a:bodyPr/>
        <a:lstStyle/>
        <a:p>
          <a:endParaRPr lang="en-US"/>
        </a:p>
      </dgm:t>
    </dgm:pt>
    <dgm:pt modelId="{03E7F6F4-B074-6349-8D29-D7B874A24CFC}" type="pres">
      <dgm:prSet presAssocID="{D7171402-F5D1-E54B-BCF3-FA7286B0AAE6}" presName="Name0" presStyleCnt="0">
        <dgm:presLayoutVars>
          <dgm:dir/>
          <dgm:resizeHandles val="exact"/>
        </dgm:presLayoutVars>
      </dgm:prSet>
      <dgm:spPr/>
    </dgm:pt>
    <dgm:pt modelId="{972336E5-7FD4-CB40-8234-387D8069785A}" type="pres">
      <dgm:prSet presAssocID="{D7171402-F5D1-E54B-BCF3-FA7286B0AAE6}" presName="fgShape" presStyleLbl="fgShp" presStyleIdx="0" presStyleCnt="1"/>
      <dgm:spPr/>
    </dgm:pt>
    <dgm:pt modelId="{60B3C3C6-2719-5A45-8E0F-60180445842F}" type="pres">
      <dgm:prSet presAssocID="{D7171402-F5D1-E54B-BCF3-FA7286B0AAE6}" presName="linComp" presStyleCnt="0"/>
      <dgm:spPr/>
    </dgm:pt>
    <dgm:pt modelId="{3C9E1C15-599D-9749-B6A2-02D860F90CA5}" type="pres">
      <dgm:prSet presAssocID="{D31A5FA8-3262-FC4B-88A5-2B0FA7CCC204}" presName="compNode" presStyleCnt="0"/>
      <dgm:spPr/>
    </dgm:pt>
    <dgm:pt modelId="{45BE263E-C2C8-3A45-A0E0-087E287D83C1}" type="pres">
      <dgm:prSet presAssocID="{D31A5FA8-3262-FC4B-88A5-2B0FA7CCC204}" presName="bkgdShape" presStyleLbl="node1" presStyleIdx="0" presStyleCnt="3"/>
      <dgm:spPr/>
    </dgm:pt>
    <dgm:pt modelId="{4B32CB50-A6FC-114B-9C6F-F8C982C4F2E6}" type="pres">
      <dgm:prSet presAssocID="{D31A5FA8-3262-FC4B-88A5-2B0FA7CCC204}" presName="nodeTx" presStyleLbl="node1" presStyleIdx="0" presStyleCnt="3">
        <dgm:presLayoutVars>
          <dgm:bulletEnabled val="1"/>
        </dgm:presLayoutVars>
      </dgm:prSet>
      <dgm:spPr/>
    </dgm:pt>
    <dgm:pt modelId="{D7EDC6A9-CB93-9A4F-9D92-DF8E3DEF1A06}" type="pres">
      <dgm:prSet presAssocID="{D31A5FA8-3262-FC4B-88A5-2B0FA7CCC204}" presName="invisiNode" presStyleLbl="node1" presStyleIdx="0" presStyleCnt="3"/>
      <dgm:spPr/>
    </dgm:pt>
    <dgm:pt modelId="{A18FA33A-1093-DA46-AC9E-D75D390FE6E6}" type="pres">
      <dgm:prSet presAssocID="{D31A5FA8-3262-FC4B-88A5-2B0FA7CCC204}"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8000" r="-28000"/>
          </a:stretch>
        </a:blipFill>
      </dgm:spPr>
    </dgm:pt>
    <dgm:pt modelId="{844D9571-7C92-544E-BB31-D4D7AC12AEB9}" type="pres">
      <dgm:prSet presAssocID="{EA3A8E76-BF67-044F-A9B8-E69AB7058F2E}" presName="sibTrans" presStyleLbl="sibTrans2D1" presStyleIdx="0" presStyleCnt="0"/>
      <dgm:spPr/>
    </dgm:pt>
    <dgm:pt modelId="{18FD3531-F446-D447-A2EC-63D8873C3295}" type="pres">
      <dgm:prSet presAssocID="{D18FDABF-9DDC-4A46-AEA2-90D256506E13}" presName="compNode" presStyleCnt="0"/>
      <dgm:spPr/>
    </dgm:pt>
    <dgm:pt modelId="{3AA8366B-02DE-914E-9D82-AA3F23358898}" type="pres">
      <dgm:prSet presAssocID="{D18FDABF-9DDC-4A46-AEA2-90D256506E13}" presName="bkgdShape" presStyleLbl="node1" presStyleIdx="1" presStyleCnt="3"/>
      <dgm:spPr/>
    </dgm:pt>
    <dgm:pt modelId="{2EE08B0E-599C-424A-9915-042846B24314}" type="pres">
      <dgm:prSet presAssocID="{D18FDABF-9DDC-4A46-AEA2-90D256506E13}" presName="nodeTx" presStyleLbl="node1" presStyleIdx="1" presStyleCnt="3">
        <dgm:presLayoutVars>
          <dgm:bulletEnabled val="1"/>
        </dgm:presLayoutVars>
      </dgm:prSet>
      <dgm:spPr/>
    </dgm:pt>
    <dgm:pt modelId="{7A1C2DCB-8F0A-D448-8B15-89E430AD18E5}" type="pres">
      <dgm:prSet presAssocID="{D18FDABF-9DDC-4A46-AEA2-90D256506E13}" presName="invisiNode" presStyleLbl="node1" presStyleIdx="1" presStyleCnt="3"/>
      <dgm:spPr/>
    </dgm:pt>
    <dgm:pt modelId="{99D11699-4F60-1B48-8640-44316483B45F}" type="pres">
      <dgm:prSet presAssocID="{D18FDABF-9DDC-4A46-AEA2-90D256506E13}"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dgm:spPr>
    </dgm:pt>
    <dgm:pt modelId="{B861F552-C5C8-B64B-A6DF-C2457C80E629}" type="pres">
      <dgm:prSet presAssocID="{3DEE187A-83E8-7B4C-B3A9-9C65F8B079A2}" presName="sibTrans" presStyleLbl="sibTrans2D1" presStyleIdx="0" presStyleCnt="0"/>
      <dgm:spPr/>
    </dgm:pt>
    <dgm:pt modelId="{3CC1E24F-2014-C440-8422-7EBC0E4BAD42}" type="pres">
      <dgm:prSet presAssocID="{2C5BA116-9251-9844-BFA3-C13410599816}" presName="compNode" presStyleCnt="0"/>
      <dgm:spPr/>
    </dgm:pt>
    <dgm:pt modelId="{4AF77469-68DB-3542-B8EA-7241C86C1C30}" type="pres">
      <dgm:prSet presAssocID="{2C5BA116-9251-9844-BFA3-C13410599816}" presName="bkgdShape" presStyleLbl="node1" presStyleIdx="2" presStyleCnt="3"/>
      <dgm:spPr/>
    </dgm:pt>
    <dgm:pt modelId="{F8C1E4E9-1D4B-A949-B399-47C86EFCB229}" type="pres">
      <dgm:prSet presAssocID="{2C5BA116-9251-9844-BFA3-C13410599816}" presName="nodeTx" presStyleLbl="node1" presStyleIdx="2" presStyleCnt="3">
        <dgm:presLayoutVars>
          <dgm:bulletEnabled val="1"/>
        </dgm:presLayoutVars>
      </dgm:prSet>
      <dgm:spPr/>
    </dgm:pt>
    <dgm:pt modelId="{14201831-CEA7-F14D-B9C1-D0B0FC2AC1C9}" type="pres">
      <dgm:prSet presAssocID="{2C5BA116-9251-9844-BFA3-C13410599816}" presName="invisiNode" presStyleLbl="node1" presStyleIdx="2" presStyleCnt="3"/>
      <dgm:spPr/>
    </dgm:pt>
    <dgm:pt modelId="{3670E209-7973-8D44-981D-9B3C820F4409}" type="pres">
      <dgm:prSet presAssocID="{2C5BA116-9251-9844-BFA3-C13410599816}"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9000" r="-9000"/>
          </a:stretch>
        </a:blipFill>
      </dgm:spPr>
    </dgm:pt>
  </dgm:ptLst>
  <dgm:cxnLst>
    <dgm:cxn modelId="{20EAD501-7714-D94F-BF0B-1C1DCAC0E452}" type="presOf" srcId="{4D942D8B-CF28-774D-BD1C-AE1A0BD9462D}" destId="{2EE08B0E-599C-424A-9915-042846B24314}" srcOrd="1" destOrd="1" presId="urn:microsoft.com/office/officeart/2005/8/layout/hList7"/>
    <dgm:cxn modelId="{947D2220-5825-7A4E-B721-16DF379F08DA}" type="presOf" srcId="{2C5BA116-9251-9844-BFA3-C13410599816}" destId="{F8C1E4E9-1D4B-A949-B399-47C86EFCB229}" srcOrd="1" destOrd="0" presId="urn:microsoft.com/office/officeart/2005/8/layout/hList7"/>
    <dgm:cxn modelId="{59497F2B-8F31-D64B-93F0-1C55DE7104DC}" type="presOf" srcId="{D18FDABF-9DDC-4A46-AEA2-90D256506E13}" destId="{2EE08B0E-599C-424A-9915-042846B24314}" srcOrd="1" destOrd="0" presId="urn:microsoft.com/office/officeart/2005/8/layout/hList7"/>
    <dgm:cxn modelId="{9036293A-16DC-BF48-A118-2AF673C57351}" type="presOf" srcId="{FA690FE4-3E37-DF42-AFCC-8D40679D60E8}" destId="{F8C1E4E9-1D4B-A949-B399-47C86EFCB229}" srcOrd="1" destOrd="1" presId="urn:microsoft.com/office/officeart/2005/8/layout/hList7"/>
    <dgm:cxn modelId="{CE83043F-CBEE-FE49-A5DF-9F9038E3030F}" srcId="{D7171402-F5D1-E54B-BCF3-FA7286B0AAE6}" destId="{2C5BA116-9251-9844-BFA3-C13410599816}" srcOrd="2" destOrd="0" parTransId="{6B84B12B-98D8-EA4E-9E34-7F19ECBD7B9A}" sibTransId="{8FF5B78A-8586-C245-8488-4C9B857B61DA}"/>
    <dgm:cxn modelId="{6482194F-7BAF-194F-B2D5-9F4C2A097C5E}" srcId="{D7171402-F5D1-E54B-BCF3-FA7286B0AAE6}" destId="{D31A5FA8-3262-FC4B-88A5-2B0FA7CCC204}" srcOrd="0" destOrd="0" parTransId="{4A6EDE00-0996-9244-89E4-4BEB79ED394E}" sibTransId="{EA3A8E76-BF67-044F-A9B8-E69AB7058F2E}"/>
    <dgm:cxn modelId="{9029B165-C334-EC46-B3B8-69416819E760}" type="presOf" srcId="{FA690FE4-3E37-DF42-AFCC-8D40679D60E8}" destId="{4AF77469-68DB-3542-B8EA-7241C86C1C30}" srcOrd="0" destOrd="1" presId="urn:microsoft.com/office/officeart/2005/8/layout/hList7"/>
    <dgm:cxn modelId="{8F6BC76C-41CD-DF47-9790-D9C5432AFBB8}" type="presOf" srcId="{D18FDABF-9DDC-4A46-AEA2-90D256506E13}" destId="{3AA8366B-02DE-914E-9D82-AA3F23358898}" srcOrd="0" destOrd="0" presId="urn:microsoft.com/office/officeart/2005/8/layout/hList7"/>
    <dgm:cxn modelId="{3DB8F591-37B2-F24D-9A2B-809E29B628DB}" type="presOf" srcId="{2C5BA116-9251-9844-BFA3-C13410599816}" destId="{4AF77469-68DB-3542-B8EA-7241C86C1C30}" srcOrd="0" destOrd="0" presId="urn:microsoft.com/office/officeart/2005/8/layout/hList7"/>
    <dgm:cxn modelId="{47633893-8C85-1B49-9856-700A8C2AD566}" srcId="{D31A5FA8-3262-FC4B-88A5-2B0FA7CCC204}" destId="{15FE1FBD-C73A-1D4A-99E4-44E3DCE0C958}" srcOrd="0" destOrd="0" parTransId="{79D8B713-94C8-5B42-820E-052FE6DAE3FC}" sibTransId="{A96D9DBD-ACA3-1146-867B-8A7F1D95B3C1}"/>
    <dgm:cxn modelId="{6FFC5FA2-359C-444C-8333-2612FCE785FD}" srcId="{D18FDABF-9DDC-4A46-AEA2-90D256506E13}" destId="{4D942D8B-CF28-774D-BD1C-AE1A0BD9462D}" srcOrd="0" destOrd="0" parTransId="{373D06F7-8933-A74F-B0EF-027B02E80CAD}" sibTransId="{28FD3613-DAC5-314E-9311-31F32D1B66E2}"/>
    <dgm:cxn modelId="{C200F0A5-EEFE-0041-9A3B-C7A4F50EDF42}" type="presOf" srcId="{15FE1FBD-C73A-1D4A-99E4-44E3DCE0C958}" destId="{4B32CB50-A6FC-114B-9C6F-F8C982C4F2E6}" srcOrd="1" destOrd="1" presId="urn:microsoft.com/office/officeart/2005/8/layout/hList7"/>
    <dgm:cxn modelId="{01D3A0BA-3BF7-934B-9CBC-4B7C22D7705E}" srcId="{D7171402-F5D1-E54B-BCF3-FA7286B0AAE6}" destId="{D18FDABF-9DDC-4A46-AEA2-90D256506E13}" srcOrd="1" destOrd="0" parTransId="{1C604452-B70D-AD4D-B7B4-4B888A63EED1}" sibTransId="{3DEE187A-83E8-7B4C-B3A9-9C65F8B079A2}"/>
    <dgm:cxn modelId="{406CA1BE-25CF-C645-8254-ECCE54C7546A}" type="presOf" srcId="{D7171402-F5D1-E54B-BCF3-FA7286B0AAE6}" destId="{03E7F6F4-B074-6349-8D29-D7B874A24CFC}" srcOrd="0" destOrd="0" presId="urn:microsoft.com/office/officeart/2005/8/layout/hList7"/>
    <dgm:cxn modelId="{A6C532C0-F9C0-0849-B93C-5411A503DF8F}" type="presOf" srcId="{15FE1FBD-C73A-1D4A-99E4-44E3DCE0C958}" destId="{45BE263E-C2C8-3A45-A0E0-087E287D83C1}" srcOrd="0" destOrd="1" presId="urn:microsoft.com/office/officeart/2005/8/layout/hList7"/>
    <dgm:cxn modelId="{46CEE5C1-43E3-4046-ABB1-1EACD85A65AE}" type="presOf" srcId="{D31A5FA8-3262-FC4B-88A5-2B0FA7CCC204}" destId="{45BE263E-C2C8-3A45-A0E0-087E287D83C1}" srcOrd="0" destOrd="0" presId="urn:microsoft.com/office/officeart/2005/8/layout/hList7"/>
    <dgm:cxn modelId="{88F5A9CA-984F-854C-AAC0-F294F5C664F7}" type="presOf" srcId="{D31A5FA8-3262-FC4B-88A5-2B0FA7CCC204}" destId="{4B32CB50-A6FC-114B-9C6F-F8C982C4F2E6}" srcOrd="1" destOrd="0" presId="urn:microsoft.com/office/officeart/2005/8/layout/hList7"/>
    <dgm:cxn modelId="{A58036D0-EB91-9243-AE19-24A94A10E07E}" srcId="{2C5BA116-9251-9844-BFA3-C13410599816}" destId="{FA690FE4-3E37-DF42-AFCC-8D40679D60E8}" srcOrd="0" destOrd="0" parTransId="{96485E57-47CB-2E4F-9F40-4BE1435D3176}" sibTransId="{D7984963-B5CA-7D45-95CD-BC54316A503C}"/>
    <dgm:cxn modelId="{061B62E9-F194-014E-8553-56EA35904D4F}" type="presOf" srcId="{3DEE187A-83E8-7B4C-B3A9-9C65F8B079A2}" destId="{B861F552-C5C8-B64B-A6DF-C2457C80E629}" srcOrd="0" destOrd="0" presId="urn:microsoft.com/office/officeart/2005/8/layout/hList7"/>
    <dgm:cxn modelId="{7C1BE9EC-CE28-4B4B-B275-0D9C7439ADA8}" type="presOf" srcId="{EA3A8E76-BF67-044F-A9B8-E69AB7058F2E}" destId="{844D9571-7C92-544E-BB31-D4D7AC12AEB9}" srcOrd="0" destOrd="0" presId="urn:microsoft.com/office/officeart/2005/8/layout/hList7"/>
    <dgm:cxn modelId="{AD56C5FC-2513-E244-AB9E-49C7AC3AF790}" type="presOf" srcId="{4D942D8B-CF28-774D-BD1C-AE1A0BD9462D}" destId="{3AA8366B-02DE-914E-9D82-AA3F23358898}" srcOrd="0" destOrd="1" presId="urn:microsoft.com/office/officeart/2005/8/layout/hList7"/>
    <dgm:cxn modelId="{87080CA3-B8C7-EC45-9E22-7BA577BE6044}" type="presParOf" srcId="{03E7F6F4-B074-6349-8D29-D7B874A24CFC}" destId="{972336E5-7FD4-CB40-8234-387D8069785A}" srcOrd="0" destOrd="0" presId="urn:microsoft.com/office/officeart/2005/8/layout/hList7"/>
    <dgm:cxn modelId="{3EE4FEAA-A738-7A4B-9B7B-82266C9935BB}" type="presParOf" srcId="{03E7F6F4-B074-6349-8D29-D7B874A24CFC}" destId="{60B3C3C6-2719-5A45-8E0F-60180445842F}" srcOrd="1" destOrd="0" presId="urn:microsoft.com/office/officeart/2005/8/layout/hList7"/>
    <dgm:cxn modelId="{6D876ACF-1F64-FE4C-8D8E-2A91E6B49277}" type="presParOf" srcId="{60B3C3C6-2719-5A45-8E0F-60180445842F}" destId="{3C9E1C15-599D-9749-B6A2-02D860F90CA5}" srcOrd="0" destOrd="0" presId="urn:microsoft.com/office/officeart/2005/8/layout/hList7"/>
    <dgm:cxn modelId="{04379405-CB78-304C-99DB-568BAB3F4499}" type="presParOf" srcId="{3C9E1C15-599D-9749-B6A2-02D860F90CA5}" destId="{45BE263E-C2C8-3A45-A0E0-087E287D83C1}" srcOrd="0" destOrd="0" presId="urn:microsoft.com/office/officeart/2005/8/layout/hList7"/>
    <dgm:cxn modelId="{7D67167A-B0CA-EF4D-AE15-0C2AB85F73B2}" type="presParOf" srcId="{3C9E1C15-599D-9749-B6A2-02D860F90CA5}" destId="{4B32CB50-A6FC-114B-9C6F-F8C982C4F2E6}" srcOrd="1" destOrd="0" presId="urn:microsoft.com/office/officeart/2005/8/layout/hList7"/>
    <dgm:cxn modelId="{3D600344-7818-5940-B964-2187C263EB4E}" type="presParOf" srcId="{3C9E1C15-599D-9749-B6A2-02D860F90CA5}" destId="{D7EDC6A9-CB93-9A4F-9D92-DF8E3DEF1A06}" srcOrd="2" destOrd="0" presId="urn:microsoft.com/office/officeart/2005/8/layout/hList7"/>
    <dgm:cxn modelId="{8EC2DA5C-DB64-0740-85D3-D8F2D62E9497}" type="presParOf" srcId="{3C9E1C15-599D-9749-B6A2-02D860F90CA5}" destId="{A18FA33A-1093-DA46-AC9E-D75D390FE6E6}" srcOrd="3" destOrd="0" presId="urn:microsoft.com/office/officeart/2005/8/layout/hList7"/>
    <dgm:cxn modelId="{9EC39A70-7D84-3940-A891-DA80A8693812}" type="presParOf" srcId="{60B3C3C6-2719-5A45-8E0F-60180445842F}" destId="{844D9571-7C92-544E-BB31-D4D7AC12AEB9}" srcOrd="1" destOrd="0" presId="urn:microsoft.com/office/officeart/2005/8/layout/hList7"/>
    <dgm:cxn modelId="{34F6C1C6-FD99-0C46-A6CA-BA1D6166FF0E}" type="presParOf" srcId="{60B3C3C6-2719-5A45-8E0F-60180445842F}" destId="{18FD3531-F446-D447-A2EC-63D8873C3295}" srcOrd="2" destOrd="0" presId="urn:microsoft.com/office/officeart/2005/8/layout/hList7"/>
    <dgm:cxn modelId="{7F0D839B-0583-644E-8A94-EA6D525AE49C}" type="presParOf" srcId="{18FD3531-F446-D447-A2EC-63D8873C3295}" destId="{3AA8366B-02DE-914E-9D82-AA3F23358898}" srcOrd="0" destOrd="0" presId="urn:microsoft.com/office/officeart/2005/8/layout/hList7"/>
    <dgm:cxn modelId="{57F71595-24DB-5745-A294-43198426C0E4}" type="presParOf" srcId="{18FD3531-F446-D447-A2EC-63D8873C3295}" destId="{2EE08B0E-599C-424A-9915-042846B24314}" srcOrd="1" destOrd="0" presId="urn:microsoft.com/office/officeart/2005/8/layout/hList7"/>
    <dgm:cxn modelId="{B242A9AB-CC43-A342-A97F-EC16D73C3A3F}" type="presParOf" srcId="{18FD3531-F446-D447-A2EC-63D8873C3295}" destId="{7A1C2DCB-8F0A-D448-8B15-89E430AD18E5}" srcOrd="2" destOrd="0" presId="urn:microsoft.com/office/officeart/2005/8/layout/hList7"/>
    <dgm:cxn modelId="{4F954B61-3A93-B741-8D54-6DB5260A6036}" type="presParOf" srcId="{18FD3531-F446-D447-A2EC-63D8873C3295}" destId="{99D11699-4F60-1B48-8640-44316483B45F}" srcOrd="3" destOrd="0" presId="urn:microsoft.com/office/officeart/2005/8/layout/hList7"/>
    <dgm:cxn modelId="{ADE01C14-6189-5747-8B81-55CE83674172}" type="presParOf" srcId="{60B3C3C6-2719-5A45-8E0F-60180445842F}" destId="{B861F552-C5C8-B64B-A6DF-C2457C80E629}" srcOrd="3" destOrd="0" presId="urn:microsoft.com/office/officeart/2005/8/layout/hList7"/>
    <dgm:cxn modelId="{72FD34B6-C600-C54D-BC13-9EA0BF65A358}" type="presParOf" srcId="{60B3C3C6-2719-5A45-8E0F-60180445842F}" destId="{3CC1E24F-2014-C440-8422-7EBC0E4BAD42}" srcOrd="4" destOrd="0" presId="urn:microsoft.com/office/officeart/2005/8/layout/hList7"/>
    <dgm:cxn modelId="{58B3D8B1-5D34-BE47-BB90-1E5B7AE6166F}" type="presParOf" srcId="{3CC1E24F-2014-C440-8422-7EBC0E4BAD42}" destId="{4AF77469-68DB-3542-B8EA-7241C86C1C30}" srcOrd="0" destOrd="0" presId="urn:microsoft.com/office/officeart/2005/8/layout/hList7"/>
    <dgm:cxn modelId="{F216305D-88C4-0A43-A217-6884A663E432}" type="presParOf" srcId="{3CC1E24F-2014-C440-8422-7EBC0E4BAD42}" destId="{F8C1E4E9-1D4B-A949-B399-47C86EFCB229}" srcOrd="1" destOrd="0" presId="urn:microsoft.com/office/officeart/2005/8/layout/hList7"/>
    <dgm:cxn modelId="{ECCE9317-D3B6-5949-A944-77222CA36505}" type="presParOf" srcId="{3CC1E24F-2014-C440-8422-7EBC0E4BAD42}" destId="{14201831-CEA7-F14D-B9C1-D0B0FC2AC1C9}" srcOrd="2" destOrd="0" presId="urn:microsoft.com/office/officeart/2005/8/layout/hList7"/>
    <dgm:cxn modelId="{CDE18D53-7284-1C47-8ED8-9ED5EBE518AE}" type="presParOf" srcId="{3CC1E24F-2014-C440-8422-7EBC0E4BAD42}" destId="{3670E209-7973-8D44-981D-9B3C820F4409}"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4FA9E9-E30A-1843-9FCC-9FFBA8C370D7}">
      <dsp:nvSpPr>
        <dsp:cNvPr id="0" name=""/>
        <dsp:cNvSpPr/>
      </dsp:nvSpPr>
      <dsp:spPr>
        <a:xfrm>
          <a:off x="2585490" y="1639111"/>
          <a:ext cx="3799597" cy="3799597"/>
        </a:xfrm>
        <a:prstGeom prst="ellipse">
          <a:avLst/>
        </a:prstGeom>
        <a:gradFill rotWithShape="0">
          <a:gsLst>
            <a:gs pos="0">
              <a:schemeClr val="accent1">
                <a:alpha val="50000"/>
                <a:hueOff val="0"/>
                <a:satOff val="0"/>
                <a:lumOff val="0"/>
                <a:alphaOff val="0"/>
                <a:shade val="85000"/>
                <a:satMod val="130000"/>
              </a:schemeClr>
            </a:gs>
            <a:gs pos="34000">
              <a:schemeClr val="accent1">
                <a:alpha val="50000"/>
                <a:hueOff val="0"/>
                <a:satOff val="0"/>
                <a:lumOff val="0"/>
                <a:alphaOff val="0"/>
                <a:shade val="87000"/>
                <a:satMod val="125000"/>
              </a:schemeClr>
            </a:gs>
            <a:gs pos="70000">
              <a:schemeClr val="accent1">
                <a:alpha val="50000"/>
                <a:hueOff val="0"/>
                <a:satOff val="0"/>
                <a:lumOff val="0"/>
                <a:alphaOff val="0"/>
                <a:tint val="100000"/>
                <a:shade val="90000"/>
                <a:satMod val="130000"/>
              </a:schemeClr>
            </a:gs>
            <a:gs pos="100000">
              <a:schemeClr val="accent1">
                <a:alpha val="50000"/>
                <a:hueOff val="0"/>
                <a:satOff val="0"/>
                <a:lumOff val="0"/>
                <a:alphaOff val="0"/>
                <a:tint val="100000"/>
                <a:shade val="100000"/>
                <a:satMod val="110000"/>
              </a:schemeClr>
            </a:gs>
          </a:gsLst>
          <a:path path="circle">
            <a:fillToRect l="100000" t="100000" r="100000" b="100000"/>
          </a:path>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48260" tIns="48260" rIns="48260" bIns="48260" numCol="1" spcCol="1270" anchor="ctr" anchorCtr="0">
          <a:noAutofit/>
        </a:bodyPr>
        <a:lstStyle/>
        <a:p>
          <a:pPr marL="0" lvl="0" indent="0" algn="ctr" defTabSz="1689100">
            <a:lnSpc>
              <a:spcPct val="90000"/>
            </a:lnSpc>
            <a:spcBef>
              <a:spcPct val="0"/>
            </a:spcBef>
            <a:spcAft>
              <a:spcPct val="35000"/>
            </a:spcAft>
            <a:buNone/>
          </a:pPr>
          <a:r>
            <a:rPr lang="en-US" sz="3800" kern="1200" dirty="0"/>
            <a:t>Corrective Technologies</a:t>
          </a:r>
        </a:p>
      </dsp:txBody>
      <dsp:txXfrm>
        <a:off x="3141928" y="2195549"/>
        <a:ext cx="2686721" cy="2686721"/>
      </dsp:txXfrm>
    </dsp:sp>
    <dsp:sp modelId="{0E398CF4-C395-0C48-A3B8-4687A40A9982}">
      <dsp:nvSpPr>
        <dsp:cNvPr id="0" name=""/>
        <dsp:cNvSpPr/>
      </dsp:nvSpPr>
      <dsp:spPr>
        <a:xfrm>
          <a:off x="3535389" y="117226"/>
          <a:ext cx="1899798" cy="1899798"/>
        </a:xfrm>
        <a:prstGeom prst="ellipse">
          <a:avLst/>
        </a:prstGeom>
        <a:gradFill rotWithShape="0">
          <a:gsLst>
            <a:gs pos="0">
              <a:schemeClr val="accent1">
                <a:alpha val="50000"/>
                <a:hueOff val="0"/>
                <a:satOff val="0"/>
                <a:lumOff val="0"/>
                <a:alphaOff val="0"/>
                <a:shade val="85000"/>
                <a:satMod val="130000"/>
              </a:schemeClr>
            </a:gs>
            <a:gs pos="34000">
              <a:schemeClr val="accent1">
                <a:alpha val="50000"/>
                <a:hueOff val="0"/>
                <a:satOff val="0"/>
                <a:lumOff val="0"/>
                <a:alphaOff val="0"/>
                <a:shade val="87000"/>
                <a:satMod val="125000"/>
              </a:schemeClr>
            </a:gs>
            <a:gs pos="70000">
              <a:schemeClr val="accent1">
                <a:alpha val="50000"/>
                <a:hueOff val="0"/>
                <a:satOff val="0"/>
                <a:lumOff val="0"/>
                <a:alphaOff val="0"/>
                <a:tint val="100000"/>
                <a:shade val="90000"/>
                <a:satMod val="130000"/>
              </a:schemeClr>
            </a:gs>
            <a:gs pos="100000">
              <a:schemeClr val="accent1">
                <a:alpha val="50000"/>
                <a:hueOff val="0"/>
                <a:satOff val="0"/>
                <a:lumOff val="0"/>
                <a:alphaOff val="0"/>
                <a:tint val="100000"/>
                <a:shade val="100000"/>
                <a:satMod val="110000"/>
              </a:schemeClr>
            </a:gs>
          </a:gsLst>
          <a:path path="circle">
            <a:fillToRect l="100000" t="100000" r="100000" b="100000"/>
          </a:path>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Inefficiency</a:t>
          </a:r>
        </a:p>
      </dsp:txBody>
      <dsp:txXfrm>
        <a:off x="3813608" y="395445"/>
        <a:ext cx="1343360" cy="1343360"/>
      </dsp:txXfrm>
    </dsp:sp>
    <dsp:sp modelId="{FF5747AB-B3FC-564C-A60F-FD2E205E9DE8}">
      <dsp:nvSpPr>
        <dsp:cNvPr id="0" name=""/>
        <dsp:cNvSpPr/>
      </dsp:nvSpPr>
      <dsp:spPr>
        <a:xfrm>
          <a:off x="5886196" y="1825187"/>
          <a:ext cx="1899798" cy="1899798"/>
        </a:xfrm>
        <a:prstGeom prst="ellipse">
          <a:avLst/>
        </a:prstGeom>
        <a:gradFill rotWithShape="0">
          <a:gsLst>
            <a:gs pos="0">
              <a:schemeClr val="accent1">
                <a:alpha val="50000"/>
                <a:hueOff val="0"/>
                <a:satOff val="0"/>
                <a:lumOff val="0"/>
                <a:alphaOff val="0"/>
                <a:shade val="85000"/>
                <a:satMod val="130000"/>
              </a:schemeClr>
            </a:gs>
            <a:gs pos="34000">
              <a:schemeClr val="accent1">
                <a:alpha val="50000"/>
                <a:hueOff val="0"/>
                <a:satOff val="0"/>
                <a:lumOff val="0"/>
                <a:alphaOff val="0"/>
                <a:shade val="87000"/>
                <a:satMod val="125000"/>
              </a:schemeClr>
            </a:gs>
            <a:gs pos="70000">
              <a:schemeClr val="accent1">
                <a:alpha val="50000"/>
                <a:hueOff val="0"/>
                <a:satOff val="0"/>
                <a:lumOff val="0"/>
                <a:alphaOff val="0"/>
                <a:tint val="100000"/>
                <a:shade val="90000"/>
                <a:satMod val="130000"/>
              </a:schemeClr>
            </a:gs>
            <a:gs pos="100000">
              <a:schemeClr val="accent1">
                <a:alpha val="50000"/>
                <a:hueOff val="0"/>
                <a:satOff val="0"/>
                <a:lumOff val="0"/>
                <a:alphaOff val="0"/>
                <a:tint val="100000"/>
                <a:shade val="100000"/>
                <a:satMod val="110000"/>
              </a:schemeClr>
            </a:gs>
          </a:gsLst>
          <a:path path="circle">
            <a:fillToRect l="100000" t="100000" r="100000" b="100000"/>
          </a:path>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Uncertainty</a:t>
          </a:r>
        </a:p>
      </dsp:txBody>
      <dsp:txXfrm>
        <a:off x="6164415" y="2103406"/>
        <a:ext cx="1343360" cy="1343360"/>
      </dsp:txXfrm>
    </dsp:sp>
    <dsp:sp modelId="{26BE1121-44AA-2A45-B5B3-A43825B6DE89}">
      <dsp:nvSpPr>
        <dsp:cNvPr id="0" name=""/>
        <dsp:cNvSpPr/>
      </dsp:nvSpPr>
      <dsp:spPr>
        <a:xfrm>
          <a:off x="4988267" y="4588725"/>
          <a:ext cx="1899798" cy="1899798"/>
        </a:xfrm>
        <a:prstGeom prst="ellipse">
          <a:avLst/>
        </a:prstGeom>
        <a:gradFill rotWithShape="0">
          <a:gsLst>
            <a:gs pos="0">
              <a:schemeClr val="accent1">
                <a:alpha val="50000"/>
                <a:hueOff val="0"/>
                <a:satOff val="0"/>
                <a:lumOff val="0"/>
                <a:alphaOff val="0"/>
                <a:shade val="85000"/>
                <a:satMod val="130000"/>
              </a:schemeClr>
            </a:gs>
            <a:gs pos="34000">
              <a:schemeClr val="accent1">
                <a:alpha val="50000"/>
                <a:hueOff val="0"/>
                <a:satOff val="0"/>
                <a:lumOff val="0"/>
                <a:alphaOff val="0"/>
                <a:shade val="87000"/>
                <a:satMod val="125000"/>
              </a:schemeClr>
            </a:gs>
            <a:gs pos="70000">
              <a:schemeClr val="accent1">
                <a:alpha val="50000"/>
                <a:hueOff val="0"/>
                <a:satOff val="0"/>
                <a:lumOff val="0"/>
                <a:alphaOff val="0"/>
                <a:tint val="100000"/>
                <a:shade val="90000"/>
                <a:satMod val="130000"/>
              </a:schemeClr>
            </a:gs>
            <a:gs pos="100000">
              <a:schemeClr val="accent1">
                <a:alpha val="50000"/>
                <a:hueOff val="0"/>
                <a:satOff val="0"/>
                <a:lumOff val="0"/>
                <a:alphaOff val="0"/>
                <a:tint val="100000"/>
                <a:shade val="100000"/>
                <a:satMod val="110000"/>
              </a:schemeClr>
            </a:gs>
          </a:gsLst>
          <a:path path="circle">
            <a:fillToRect l="100000" t="100000" r="100000" b="100000"/>
          </a:path>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22860" rIns="0" bIns="22860" numCol="1" spcCol="1270" anchor="ctr" anchorCtr="0">
          <a:noAutofit/>
        </a:bodyPr>
        <a:lstStyle/>
        <a:p>
          <a:pPr marL="0" lvl="0" indent="0" algn="ctr" defTabSz="800100">
            <a:lnSpc>
              <a:spcPct val="90000"/>
            </a:lnSpc>
            <a:spcBef>
              <a:spcPct val="0"/>
            </a:spcBef>
            <a:spcAft>
              <a:spcPct val="35000"/>
            </a:spcAft>
            <a:buNone/>
          </a:pPr>
          <a:r>
            <a:rPr lang="en-US" sz="1800" kern="1200" dirty="0"/>
            <a:t>Inexperience</a:t>
          </a:r>
        </a:p>
      </dsp:txBody>
      <dsp:txXfrm>
        <a:off x="5266486" y="4866944"/>
        <a:ext cx="1343360" cy="1343360"/>
      </dsp:txXfrm>
    </dsp:sp>
    <dsp:sp modelId="{EC44BF03-7FBA-3040-A92E-29C5D2FC16BE}">
      <dsp:nvSpPr>
        <dsp:cNvPr id="0" name=""/>
        <dsp:cNvSpPr/>
      </dsp:nvSpPr>
      <dsp:spPr>
        <a:xfrm>
          <a:off x="2082511" y="4588725"/>
          <a:ext cx="1899798" cy="1899798"/>
        </a:xfrm>
        <a:prstGeom prst="ellipse">
          <a:avLst/>
        </a:prstGeom>
        <a:gradFill rotWithShape="0">
          <a:gsLst>
            <a:gs pos="0">
              <a:schemeClr val="accent1">
                <a:alpha val="50000"/>
                <a:hueOff val="0"/>
                <a:satOff val="0"/>
                <a:lumOff val="0"/>
                <a:alphaOff val="0"/>
                <a:shade val="85000"/>
                <a:satMod val="130000"/>
              </a:schemeClr>
            </a:gs>
            <a:gs pos="34000">
              <a:schemeClr val="accent1">
                <a:alpha val="50000"/>
                <a:hueOff val="0"/>
                <a:satOff val="0"/>
                <a:lumOff val="0"/>
                <a:alphaOff val="0"/>
                <a:shade val="87000"/>
                <a:satMod val="125000"/>
              </a:schemeClr>
            </a:gs>
            <a:gs pos="70000">
              <a:schemeClr val="accent1">
                <a:alpha val="50000"/>
                <a:hueOff val="0"/>
                <a:satOff val="0"/>
                <a:lumOff val="0"/>
                <a:alphaOff val="0"/>
                <a:tint val="100000"/>
                <a:shade val="90000"/>
                <a:satMod val="130000"/>
              </a:schemeClr>
            </a:gs>
            <a:gs pos="100000">
              <a:schemeClr val="accent1">
                <a:alpha val="50000"/>
                <a:hueOff val="0"/>
                <a:satOff val="0"/>
                <a:lumOff val="0"/>
                <a:alphaOff val="0"/>
                <a:tint val="100000"/>
                <a:shade val="100000"/>
                <a:satMod val="110000"/>
              </a:schemeClr>
            </a:gs>
          </a:gsLst>
          <a:path path="circle">
            <a:fillToRect l="100000" t="100000" r="100000" b="100000"/>
          </a:path>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Distraction</a:t>
          </a:r>
        </a:p>
      </dsp:txBody>
      <dsp:txXfrm>
        <a:off x="2360730" y="4866944"/>
        <a:ext cx="1343360" cy="1343360"/>
      </dsp:txXfrm>
    </dsp:sp>
    <dsp:sp modelId="{A364E197-8563-F149-8CE3-564BD30D2548}">
      <dsp:nvSpPr>
        <dsp:cNvPr id="0" name=""/>
        <dsp:cNvSpPr/>
      </dsp:nvSpPr>
      <dsp:spPr>
        <a:xfrm>
          <a:off x="1184583" y="1825187"/>
          <a:ext cx="1899798" cy="1899798"/>
        </a:xfrm>
        <a:prstGeom prst="ellipse">
          <a:avLst/>
        </a:prstGeom>
        <a:gradFill rotWithShape="0">
          <a:gsLst>
            <a:gs pos="0">
              <a:schemeClr val="accent1">
                <a:alpha val="50000"/>
                <a:hueOff val="0"/>
                <a:satOff val="0"/>
                <a:lumOff val="0"/>
                <a:alphaOff val="0"/>
                <a:shade val="85000"/>
                <a:satMod val="130000"/>
              </a:schemeClr>
            </a:gs>
            <a:gs pos="34000">
              <a:schemeClr val="accent1">
                <a:alpha val="50000"/>
                <a:hueOff val="0"/>
                <a:satOff val="0"/>
                <a:lumOff val="0"/>
                <a:alphaOff val="0"/>
                <a:shade val="87000"/>
                <a:satMod val="125000"/>
              </a:schemeClr>
            </a:gs>
            <a:gs pos="70000">
              <a:schemeClr val="accent1">
                <a:alpha val="50000"/>
                <a:hueOff val="0"/>
                <a:satOff val="0"/>
                <a:lumOff val="0"/>
                <a:alphaOff val="0"/>
                <a:tint val="100000"/>
                <a:shade val="90000"/>
                <a:satMod val="130000"/>
              </a:schemeClr>
            </a:gs>
            <a:gs pos="100000">
              <a:schemeClr val="accent1">
                <a:alpha val="50000"/>
                <a:hueOff val="0"/>
                <a:satOff val="0"/>
                <a:lumOff val="0"/>
                <a:alphaOff val="0"/>
                <a:tint val="100000"/>
                <a:shade val="100000"/>
                <a:satMod val="110000"/>
              </a:schemeClr>
            </a:gs>
          </a:gsLst>
          <a:path path="circle">
            <a:fillToRect l="100000" t="100000" r="100000" b="100000"/>
          </a:path>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Lack of Information</a:t>
          </a:r>
        </a:p>
      </dsp:txBody>
      <dsp:txXfrm>
        <a:off x="1462802" y="2103406"/>
        <a:ext cx="1343360" cy="13433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FB339-94E1-8647-AACF-F08C1B7FA424}">
      <dsp:nvSpPr>
        <dsp:cNvPr id="0" name=""/>
        <dsp:cNvSpPr/>
      </dsp:nvSpPr>
      <dsp:spPr>
        <a:xfrm>
          <a:off x="3103562" y="0"/>
          <a:ext cx="3190875" cy="3190875"/>
        </a:xfrm>
        <a:prstGeom prst="triangl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HCI: Enjoying Meals</a:t>
          </a:r>
        </a:p>
      </dsp:txBody>
      <dsp:txXfrm>
        <a:off x="3901281" y="1595438"/>
        <a:ext cx="1595437" cy="1595437"/>
      </dsp:txXfrm>
    </dsp:sp>
    <dsp:sp modelId="{33ADBF16-A64F-BB42-94AC-10B50D5EA79E}">
      <dsp:nvSpPr>
        <dsp:cNvPr id="0" name=""/>
        <dsp:cNvSpPr/>
      </dsp:nvSpPr>
      <dsp:spPr>
        <a:xfrm>
          <a:off x="1508124" y="3190875"/>
          <a:ext cx="3190875" cy="3190875"/>
        </a:xfrm>
        <a:prstGeom prst="triangl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Sociology and Health</a:t>
          </a:r>
        </a:p>
      </dsp:txBody>
      <dsp:txXfrm>
        <a:off x="2305843" y="4786313"/>
        <a:ext cx="1595437" cy="1595437"/>
      </dsp:txXfrm>
    </dsp:sp>
    <dsp:sp modelId="{75285AA7-C67F-B941-9DE2-49329817D711}">
      <dsp:nvSpPr>
        <dsp:cNvPr id="0" name=""/>
        <dsp:cNvSpPr/>
      </dsp:nvSpPr>
      <dsp:spPr>
        <a:xfrm rot="10800000">
          <a:off x="3103562" y="3190875"/>
          <a:ext cx="3190875" cy="3190875"/>
        </a:xfrm>
        <a:prstGeom prst="triangl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Research</a:t>
          </a:r>
        </a:p>
        <a:p>
          <a:pPr marL="0" lvl="0" indent="0" algn="ctr" defTabSz="1200150">
            <a:lnSpc>
              <a:spcPct val="90000"/>
            </a:lnSpc>
            <a:spcBef>
              <a:spcPct val="0"/>
            </a:spcBef>
            <a:spcAft>
              <a:spcPct val="35000"/>
            </a:spcAft>
            <a:buNone/>
          </a:pPr>
          <a:r>
            <a:rPr lang="en-US" sz="2700" kern="1200"/>
            <a:t>Gap</a:t>
          </a:r>
          <a:endParaRPr lang="en-US" sz="2700" kern="1200" dirty="0"/>
        </a:p>
      </dsp:txBody>
      <dsp:txXfrm rot="10800000">
        <a:off x="3901281" y="3190875"/>
        <a:ext cx="1595437" cy="1595437"/>
      </dsp:txXfrm>
    </dsp:sp>
    <dsp:sp modelId="{0CAD748D-A0AB-7042-B35C-A97940945015}">
      <dsp:nvSpPr>
        <dsp:cNvPr id="0" name=""/>
        <dsp:cNvSpPr/>
      </dsp:nvSpPr>
      <dsp:spPr>
        <a:xfrm>
          <a:off x="4699000" y="3190875"/>
          <a:ext cx="3190875" cy="3190875"/>
        </a:xfrm>
        <a:prstGeom prst="triangl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HCI: Problem Solving</a:t>
          </a:r>
        </a:p>
      </dsp:txBody>
      <dsp:txXfrm>
        <a:off x="5496719" y="4786313"/>
        <a:ext cx="1595437" cy="15954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3440E-7949-2A44-B50A-E160EFE8C134}">
      <dsp:nvSpPr>
        <dsp:cNvPr id="0" name=""/>
        <dsp:cNvSpPr/>
      </dsp:nvSpPr>
      <dsp:spPr>
        <a:xfrm rot="16200000">
          <a:off x="1655160" y="-1655160"/>
          <a:ext cx="1256424" cy="4566745"/>
        </a:xfrm>
        <a:prstGeom prst="round1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Calibri" panose="020F0502020204030204" pitchFamily="34" charset="0"/>
            </a:rPr>
            <a:t>Technologies orientate to people</a:t>
          </a:r>
          <a:endParaRPr lang="en-US" sz="2300" kern="1200" dirty="0"/>
        </a:p>
      </dsp:txBody>
      <dsp:txXfrm rot="5400000">
        <a:off x="0" y="0"/>
        <a:ext cx="4566745" cy="942318"/>
      </dsp:txXfrm>
    </dsp:sp>
    <dsp:sp modelId="{692C7038-DC80-2345-B075-4B86663DE96A}">
      <dsp:nvSpPr>
        <dsp:cNvPr id="0" name=""/>
        <dsp:cNvSpPr/>
      </dsp:nvSpPr>
      <dsp:spPr>
        <a:xfrm>
          <a:off x="4566745" y="0"/>
          <a:ext cx="4566745" cy="1256424"/>
        </a:xfrm>
        <a:prstGeom prst="round1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Calibri" panose="020F0502020204030204" pitchFamily="34" charset="0"/>
            </a:rPr>
            <a:t>Hidden technology</a:t>
          </a:r>
          <a:endParaRPr lang="en-US" sz="2300" kern="1200" dirty="0"/>
        </a:p>
      </dsp:txBody>
      <dsp:txXfrm>
        <a:off x="4566745" y="0"/>
        <a:ext cx="4566745" cy="942318"/>
      </dsp:txXfrm>
    </dsp:sp>
    <dsp:sp modelId="{11FC1DF5-2BD1-544B-A17B-4E89327733CC}">
      <dsp:nvSpPr>
        <dsp:cNvPr id="0" name=""/>
        <dsp:cNvSpPr/>
      </dsp:nvSpPr>
      <dsp:spPr>
        <a:xfrm rot="10800000">
          <a:off x="0" y="1256424"/>
          <a:ext cx="4566745" cy="1256424"/>
        </a:xfrm>
        <a:prstGeom prst="round1Rect">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Calibri" panose="020F0502020204030204" pitchFamily="34" charset="0"/>
            </a:rPr>
            <a:t>People orientate to technology</a:t>
          </a:r>
          <a:endParaRPr lang="en-US" sz="2300" kern="1200" dirty="0"/>
        </a:p>
      </dsp:txBody>
      <dsp:txXfrm rot="10800000">
        <a:off x="0" y="1570530"/>
        <a:ext cx="4566745" cy="942318"/>
      </dsp:txXfrm>
    </dsp:sp>
    <dsp:sp modelId="{BC53E72C-9269-6740-B00D-FA7BCCFB2748}">
      <dsp:nvSpPr>
        <dsp:cNvPr id="0" name=""/>
        <dsp:cNvSpPr/>
      </dsp:nvSpPr>
      <dsp:spPr>
        <a:xfrm rot="5400000">
          <a:off x="6221905" y="-398736"/>
          <a:ext cx="1256424" cy="4566745"/>
        </a:xfrm>
        <a:prstGeom prst="round1Rect">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Calibri" panose="020F0502020204030204" pitchFamily="34" charset="0"/>
            </a:rPr>
            <a:t>Displaced technology</a:t>
          </a:r>
          <a:endParaRPr lang="en-US" sz="2300" kern="1200" dirty="0"/>
        </a:p>
      </dsp:txBody>
      <dsp:txXfrm rot="-5400000">
        <a:off x="4566745" y="1570530"/>
        <a:ext cx="4566745" cy="942318"/>
      </dsp:txXfrm>
    </dsp:sp>
    <dsp:sp modelId="{A63A4E33-1367-4E45-B5CF-E693E5CF9C91}">
      <dsp:nvSpPr>
        <dsp:cNvPr id="0" name=""/>
        <dsp:cNvSpPr/>
      </dsp:nvSpPr>
      <dsp:spPr>
        <a:xfrm>
          <a:off x="1330653" y="942318"/>
          <a:ext cx="6472182" cy="628212"/>
        </a:xfrm>
        <a:prstGeom prst="roundRect">
          <a:avLst/>
        </a:prstGeom>
        <a:gradFill rotWithShape="0">
          <a:gsLst>
            <a:gs pos="0">
              <a:schemeClr val="accent2">
                <a:tint val="40000"/>
                <a:hueOff val="0"/>
                <a:satOff val="0"/>
                <a:lumOff val="0"/>
                <a:alphaOff val="0"/>
                <a:shade val="85000"/>
                <a:satMod val="130000"/>
              </a:schemeClr>
            </a:gs>
            <a:gs pos="34000">
              <a:schemeClr val="accent2">
                <a:tint val="40000"/>
                <a:hueOff val="0"/>
                <a:satOff val="0"/>
                <a:lumOff val="0"/>
                <a:alphaOff val="0"/>
                <a:shade val="87000"/>
                <a:satMod val="125000"/>
              </a:schemeClr>
            </a:gs>
            <a:gs pos="70000">
              <a:schemeClr val="accent2">
                <a:tint val="40000"/>
                <a:hueOff val="0"/>
                <a:satOff val="0"/>
                <a:lumOff val="0"/>
                <a:alphaOff val="0"/>
                <a:tint val="100000"/>
                <a:shade val="90000"/>
                <a:satMod val="130000"/>
              </a:schemeClr>
            </a:gs>
            <a:gs pos="100000">
              <a:schemeClr val="accent2">
                <a:tint val="4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Spatial Arrangement </a:t>
          </a:r>
        </a:p>
      </dsp:txBody>
      <dsp:txXfrm>
        <a:off x="1361320" y="972985"/>
        <a:ext cx="6410848" cy="5668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D21480-4384-5549-8649-1543714000FB}">
      <dsp:nvSpPr>
        <dsp:cNvPr id="0" name=""/>
        <dsp:cNvSpPr/>
      </dsp:nvSpPr>
      <dsp:spPr>
        <a:xfrm>
          <a:off x="1112971" y="53363"/>
          <a:ext cx="2427807" cy="364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0" numCol="1" spcCol="1270" anchor="b" anchorCtr="0">
          <a:noAutofit/>
        </a:bodyPr>
        <a:lstStyle/>
        <a:p>
          <a:pPr marL="0" lvl="0" indent="0" algn="l" defTabSz="889000">
            <a:lnSpc>
              <a:spcPct val="90000"/>
            </a:lnSpc>
            <a:spcBef>
              <a:spcPct val="0"/>
            </a:spcBef>
            <a:spcAft>
              <a:spcPct val="35000"/>
            </a:spcAft>
            <a:buNone/>
          </a:pPr>
          <a:endParaRPr lang="en-US" sz="2000" kern="1200"/>
        </a:p>
      </dsp:txBody>
      <dsp:txXfrm>
        <a:off x="1112971" y="53363"/>
        <a:ext cx="2427807" cy="364171"/>
      </dsp:txXfrm>
    </dsp:sp>
    <dsp:sp modelId="{31AE97A9-C97D-8543-81AA-45E67E487475}">
      <dsp:nvSpPr>
        <dsp:cNvPr id="0" name=""/>
        <dsp:cNvSpPr/>
      </dsp:nvSpPr>
      <dsp:spPr>
        <a:xfrm>
          <a:off x="210070" y="99626"/>
          <a:ext cx="4233609" cy="32079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1000" r="-11000"/>
          </a:stretch>
        </a:blip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95D84993-3A9E-3344-8FED-61AA0ABA9AFF}">
      <dsp:nvSpPr>
        <dsp:cNvPr id="0" name=""/>
        <dsp:cNvSpPr/>
      </dsp:nvSpPr>
      <dsp:spPr>
        <a:xfrm>
          <a:off x="5603221" y="53363"/>
          <a:ext cx="2427807" cy="364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0" numCol="1" spcCol="1270" anchor="b" anchorCtr="0">
          <a:noAutofit/>
        </a:bodyPr>
        <a:lstStyle/>
        <a:p>
          <a:pPr marL="0" lvl="0" indent="0" algn="l" defTabSz="889000">
            <a:lnSpc>
              <a:spcPct val="90000"/>
            </a:lnSpc>
            <a:spcBef>
              <a:spcPct val="0"/>
            </a:spcBef>
            <a:spcAft>
              <a:spcPct val="35000"/>
            </a:spcAft>
            <a:buNone/>
          </a:pPr>
          <a:endParaRPr lang="en-US" sz="2000" kern="1200"/>
        </a:p>
      </dsp:txBody>
      <dsp:txXfrm>
        <a:off x="5603221" y="53363"/>
        <a:ext cx="2427807" cy="364171"/>
      </dsp:txXfrm>
    </dsp:sp>
    <dsp:sp modelId="{90E6D5CD-C2E6-1F45-8D8B-109789363418}">
      <dsp:nvSpPr>
        <dsp:cNvPr id="0" name=""/>
        <dsp:cNvSpPr/>
      </dsp:nvSpPr>
      <dsp:spPr>
        <a:xfrm>
          <a:off x="4700319" y="99626"/>
          <a:ext cx="4233609" cy="3207982"/>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1000" r="-11000"/>
          </a:stretch>
        </a:blip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28343F1C-9298-D048-9E39-C9DDE43C412E}">
      <dsp:nvSpPr>
        <dsp:cNvPr id="0" name=""/>
        <dsp:cNvSpPr/>
      </dsp:nvSpPr>
      <dsp:spPr>
        <a:xfrm>
          <a:off x="1112971" y="3550390"/>
          <a:ext cx="2427807" cy="364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0" numCol="1" spcCol="1270" anchor="b" anchorCtr="0">
          <a:noAutofit/>
        </a:bodyPr>
        <a:lstStyle/>
        <a:p>
          <a:pPr marL="0" lvl="0" indent="0" algn="l" defTabSz="889000">
            <a:lnSpc>
              <a:spcPct val="90000"/>
            </a:lnSpc>
            <a:spcBef>
              <a:spcPct val="0"/>
            </a:spcBef>
            <a:spcAft>
              <a:spcPct val="35000"/>
            </a:spcAft>
            <a:buNone/>
          </a:pPr>
          <a:endParaRPr lang="en-US" sz="2000" kern="1200"/>
        </a:p>
      </dsp:txBody>
      <dsp:txXfrm>
        <a:off x="1112971" y="3550390"/>
        <a:ext cx="2427807" cy="364171"/>
      </dsp:txXfrm>
    </dsp:sp>
    <dsp:sp modelId="{4C91FFEC-E4B0-2744-BA7A-D2E259AFCADF}">
      <dsp:nvSpPr>
        <dsp:cNvPr id="0" name=""/>
        <dsp:cNvSpPr/>
      </dsp:nvSpPr>
      <dsp:spPr>
        <a:xfrm>
          <a:off x="210070" y="3596653"/>
          <a:ext cx="4233609" cy="3207982"/>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DFBCC3E8-41F3-1740-9309-A05E3EA0F06E}">
      <dsp:nvSpPr>
        <dsp:cNvPr id="0" name=""/>
        <dsp:cNvSpPr/>
      </dsp:nvSpPr>
      <dsp:spPr>
        <a:xfrm>
          <a:off x="5603221" y="3550390"/>
          <a:ext cx="2427807" cy="364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0" numCol="1" spcCol="1270" anchor="b" anchorCtr="0">
          <a:noAutofit/>
        </a:bodyPr>
        <a:lstStyle/>
        <a:p>
          <a:pPr marL="0" lvl="0" indent="0" algn="l" defTabSz="889000">
            <a:lnSpc>
              <a:spcPct val="90000"/>
            </a:lnSpc>
            <a:spcBef>
              <a:spcPct val="0"/>
            </a:spcBef>
            <a:spcAft>
              <a:spcPct val="35000"/>
            </a:spcAft>
            <a:buNone/>
          </a:pPr>
          <a:endParaRPr lang="en-US" sz="2000" kern="1200"/>
        </a:p>
      </dsp:txBody>
      <dsp:txXfrm>
        <a:off x="5603221" y="3550390"/>
        <a:ext cx="2427807" cy="364171"/>
      </dsp:txXfrm>
    </dsp:sp>
    <dsp:sp modelId="{12D9F015-81C7-7A4A-8EA4-7735DF9B78F6}">
      <dsp:nvSpPr>
        <dsp:cNvPr id="0" name=""/>
        <dsp:cNvSpPr/>
      </dsp:nvSpPr>
      <dsp:spPr>
        <a:xfrm>
          <a:off x="4700319" y="3596653"/>
          <a:ext cx="4233609" cy="3207982"/>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9000" r="-9000"/>
          </a:stretch>
        </a:blip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BE263E-C2C8-3A45-A0E0-087E287D83C1}">
      <dsp:nvSpPr>
        <dsp:cNvPr id="0" name=""/>
        <dsp:cNvSpPr/>
      </dsp:nvSpPr>
      <dsp:spPr>
        <a:xfrm>
          <a:off x="1775" y="0"/>
          <a:ext cx="2762317" cy="4468602"/>
        </a:xfrm>
        <a:prstGeom prst="roundRect">
          <a:avLst>
            <a:gd name="adj" fmla="val 10000"/>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t" anchorCtr="1">
          <a:noAutofit/>
        </a:bodyPr>
        <a:lstStyle/>
        <a:p>
          <a:pPr marL="0" lvl="0" indent="0" algn="l" defTabSz="1200150">
            <a:lnSpc>
              <a:spcPct val="90000"/>
            </a:lnSpc>
            <a:spcBef>
              <a:spcPct val="0"/>
            </a:spcBef>
            <a:spcAft>
              <a:spcPct val="35000"/>
            </a:spcAft>
            <a:buNone/>
          </a:pPr>
          <a:r>
            <a:rPr lang="en-US" sz="2700" kern="1200" dirty="0"/>
            <a:t>Good Intention</a:t>
          </a:r>
        </a:p>
        <a:p>
          <a:pPr marL="228600" lvl="1" indent="-228600" algn="l" defTabSz="933450">
            <a:lnSpc>
              <a:spcPct val="90000"/>
            </a:lnSpc>
            <a:spcBef>
              <a:spcPct val="0"/>
            </a:spcBef>
            <a:spcAft>
              <a:spcPct val="15000"/>
            </a:spcAft>
            <a:buChar char="•"/>
          </a:pPr>
          <a:r>
            <a:rPr lang="en-US" sz="2100" kern="1200" dirty="0"/>
            <a:t>Identify existing human forces </a:t>
          </a:r>
        </a:p>
      </dsp:txBody>
      <dsp:txXfrm>
        <a:off x="1775" y="1787440"/>
        <a:ext cx="2762317" cy="1787440"/>
      </dsp:txXfrm>
    </dsp:sp>
    <dsp:sp modelId="{A18FA33A-1093-DA46-AC9E-D75D390FE6E6}">
      <dsp:nvSpPr>
        <dsp:cNvPr id="0" name=""/>
        <dsp:cNvSpPr/>
      </dsp:nvSpPr>
      <dsp:spPr>
        <a:xfrm>
          <a:off x="638912" y="268116"/>
          <a:ext cx="1488044" cy="148804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8000" r="-28000"/>
          </a:stretch>
        </a:blip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3AA8366B-02DE-914E-9D82-AA3F23358898}">
      <dsp:nvSpPr>
        <dsp:cNvPr id="0" name=""/>
        <dsp:cNvSpPr/>
      </dsp:nvSpPr>
      <dsp:spPr>
        <a:xfrm>
          <a:off x="2846963" y="0"/>
          <a:ext cx="2762317" cy="4468602"/>
        </a:xfrm>
        <a:prstGeom prst="roundRect">
          <a:avLst>
            <a:gd name="adj" fmla="val 10000"/>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t" anchorCtr="1">
          <a:noAutofit/>
        </a:bodyPr>
        <a:lstStyle/>
        <a:p>
          <a:pPr marL="0" lvl="0" indent="0" algn="l" defTabSz="1200150">
            <a:lnSpc>
              <a:spcPct val="90000"/>
            </a:lnSpc>
            <a:spcBef>
              <a:spcPct val="0"/>
            </a:spcBef>
            <a:spcAft>
              <a:spcPct val="35000"/>
            </a:spcAft>
            <a:buNone/>
          </a:pPr>
          <a:r>
            <a:rPr lang="en-US" sz="2700" kern="1200" dirty="0"/>
            <a:t>Discernment</a:t>
          </a:r>
        </a:p>
        <a:p>
          <a:pPr marL="228600" lvl="1" indent="-228600" algn="l" defTabSz="933450">
            <a:lnSpc>
              <a:spcPct val="90000"/>
            </a:lnSpc>
            <a:spcBef>
              <a:spcPct val="0"/>
            </a:spcBef>
            <a:spcAft>
              <a:spcPct val="15000"/>
            </a:spcAft>
            <a:buChar char="•"/>
          </a:pPr>
          <a:r>
            <a:rPr lang="en-US" sz="2100" kern="1200" dirty="0"/>
            <a:t>Amplify the right human force</a:t>
          </a:r>
        </a:p>
      </dsp:txBody>
      <dsp:txXfrm>
        <a:off x="2846963" y="1787440"/>
        <a:ext cx="2762317" cy="1787440"/>
      </dsp:txXfrm>
    </dsp:sp>
    <dsp:sp modelId="{99D11699-4F60-1B48-8640-44316483B45F}">
      <dsp:nvSpPr>
        <dsp:cNvPr id="0" name=""/>
        <dsp:cNvSpPr/>
      </dsp:nvSpPr>
      <dsp:spPr>
        <a:xfrm>
          <a:off x="3484099" y="268116"/>
          <a:ext cx="1488044" cy="148804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4AF77469-68DB-3542-B8EA-7241C86C1C30}">
      <dsp:nvSpPr>
        <dsp:cNvPr id="0" name=""/>
        <dsp:cNvSpPr/>
      </dsp:nvSpPr>
      <dsp:spPr>
        <a:xfrm>
          <a:off x="5692150" y="0"/>
          <a:ext cx="2762317" cy="4468602"/>
        </a:xfrm>
        <a:prstGeom prst="roundRect">
          <a:avLst>
            <a:gd name="adj" fmla="val 10000"/>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2024" tIns="192024" rIns="192024" bIns="192024" numCol="1" spcCol="1270" anchor="t" anchorCtr="1">
          <a:noAutofit/>
        </a:bodyPr>
        <a:lstStyle/>
        <a:p>
          <a:pPr marL="0" lvl="0" indent="0" algn="l" defTabSz="1200150">
            <a:lnSpc>
              <a:spcPct val="90000"/>
            </a:lnSpc>
            <a:spcBef>
              <a:spcPct val="0"/>
            </a:spcBef>
            <a:spcAft>
              <a:spcPct val="35000"/>
            </a:spcAft>
            <a:buNone/>
          </a:pPr>
          <a:r>
            <a:rPr lang="en-US" sz="2700" kern="1200" dirty="0"/>
            <a:t>Self Control </a:t>
          </a:r>
        </a:p>
        <a:p>
          <a:pPr marL="228600" lvl="1" indent="-228600" algn="l" defTabSz="933450">
            <a:lnSpc>
              <a:spcPct val="90000"/>
            </a:lnSpc>
            <a:spcBef>
              <a:spcPct val="0"/>
            </a:spcBef>
            <a:spcAft>
              <a:spcPct val="15000"/>
            </a:spcAft>
            <a:buChar char="•"/>
          </a:pPr>
          <a:r>
            <a:rPr lang="en-US" sz="2100" kern="1200" dirty="0"/>
            <a:t>Avoid indiscriminate dissemination</a:t>
          </a:r>
        </a:p>
      </dsp:txBody>
      <dsp:txXfrm>
        <a:off x="5692150" y="1787440"/>
        <a:ext cx="2762317" cy="1787440"/>
      </dsp:txXfrm>
    </dsp:sp>
    <dsp:sp modelId="{3670E209-7973-8D44-981D-9B3C820F4409}">
      <dsp:nvSpPr>
        <dsp:cNvPr id="0" name=""/>
        <dsp:cNvSpPr/>
      </dsp:nvSpPr>
      <dsp:spPr>
        <a:xfrm>
          <a:off x="6329287" y="268116"/>
          <a:ext cx="1488044" cy="1488044"/>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9000" r="-9000"/>
          </a:stretch>
        </a:blip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972336E5-7FD4-CB40-8234-387D8069785A}">
      <dsp:nvSpPr>
        <dsp:cNvPr id="0" name=""/>
        <dsp:cNvSpPr/>
      </dsp:nvSpPr>
      <dsp:spPr>
        <a:xfrm>
          <a:off x="338249" y="3574881"/>
          <a:ext cx="7779744" cy="670290"/>
        </a:xfrm>
        <a:prstGeom prst="leftRightArrow">
          <a:avLst/>
        </a:prstGeom>
        <a:gradFill rotWithShape="0">
          <a:gsLst>
            <a:gs pos="0">
              <a:schemeClr val="accent2">
                <a:tint val="40000"/>
                <a:hueOff val="0"/>
                <a:satOff val="0"/>
                <a:lumOff val="0"/>
                <a:alphaOff val="0"/>
                <a:shade val="85000"/>
                <a:satMod val="130000"/>
              </a:schemeClr>
            </a:gs>
            <a:gs pos="34000">
              <a:schemeClr val="accent2">
                <a:tint val="40000"/>
                <a:hueOff val="0"/>
                <a:satOff val="0"/>
                <a:lumOff val="0"/>
                <a:alphaOff val="0"/>
                <a:shade val="87000"/>
                <a:satMod val="125000"/>
              </a:schemeClr>
            </a:gs>
            <a:gs pos="70000">
              <a:schemeClr val="accent2">
                <a:tint val="40000"/>
                <a:hueOff val="0"/>
                <a:satOff val="0"/>
                <a:lumOff val="0"/>
                <a:alphaOff val="0"/>
                <a:tint val="100000"/>
                <a:shade val="90000"/>
                <a:satMod val="130000"/>
              </a:schemeClr>
            </a:gs>
            <a:gs pos="100000">
              <a:schemeClr val="accent2">
                <a:tint val="4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08/layout/PictureGrid">
  <dgm:title val=""/>
  <dgm:desc val=""/>
  <dgm:catLst>
    <dgm:cat type="picture" pri="11000"/>
    <dgm:cat type="pictureconvert" pri="11000"/>
  </dgm:catLst>
  <dgm:samp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lte" val="4">
        <dgm:choose name="Name3">
          <dgm:if name="Name4" func="var" arg="dir" op="equ" val="norm">
            <dgm:alg type="snake">
              <dgm:param type="off" val="ctr"/>
              <dgm:param type="bkpt" val="fixed"/>
              <dgm:param type="bkPtFixedVal" val="2"/>
            </dgm:alg>
          </dgm:if>
          <dgm:else name="Name5">
            <dgm:alg type="snake">
              <dgm:param type="off" val="ctr"/>
              <dgm:param type="grDir" val="tR"/>
              <dgm:param type="bkpt" val="fixed"/>
              <dgm:param type="bkPtFixedVal" val="2"/>
            </dgm:alg>
          </dgm:else>
        </dgm:choose>
      </dgm:if>
      <dgm:else name="Name6">
        <dgm:choose name="Name7">
          <dgm:if name="Name8" axis="ch" ptType="node" func="cnt" op="lte" val="9">
            <dgm:choose name="Name9">
              <dgm:if name="Name10" func="var" arg="dir" op="equ" val="norm">
                <dgm:alg type="snake">
                  <dgm:param type="off" val="ctr"/>
                  <dgm:param type="bkpt" val="fixed"/>
                  <dgm:param type="bkPtFixedVal" val="3"/>
                </dgm:alg>
              </dgm:if>
              <dgm:else name="Name11">
                <dgm:alg type="snake">
                  <dgm:param type="off" val="ctr"/>
                  <dgm:param type="grDir" val="tR"/>
                  <dgm:param type="bkpt" val="fixed"/>
                  <dgm:param type="bkPtFixedVal" val="3"/>
                </dgm:alg>
              </dgm:else>
            </dgm:choose>
          </dgm:if>
          <dgm:else name="Name12">
            <dgm:choose name="Name13">
              <dgm:if name="Name14" axis="ch" ptType="node" func="cnt" op="lte" val="16">
                <dgm:choose name="Name15">
                  <dgm:if name="Name16" func="var" arg="dir" op="equ" val="norm">
                    <dgm:alg type="snake">
                      <dgm:param type="off" val="ctr"/>
                      <dgm:param type="bkpt" val="fixed"/>
                      <dgm:param type="bkPtFixedVal" val="4"/>
                    </dgm:alg>
                  </dgm:if>
                  <dgm:else name="Name17">
                    <dgm:alg type="snake">
                      <dgm:param type="off" val="ctr"/>
                      <dgm:param type="grDir" val="tR"/>
                      <dgm:param type="bkpt" val="fixed"/>
                      <dgm:param type="bkPtFixedVal" val="4"/>
                    </dgm:alg>
                  </dgm:else>
                </dgm:choose>
              </dgm:if>
              <dgm:else name="Name18">
                <dgm:choose name="Name19">
                  <dgm:if name="Name20" axis="ch" ptType="node" func="cnt" op="lte" val="25">
                    <dgm:choose name="Name21">
                      <dgm:if name="Name22" func="var" arg="dir" op="equ" val="norm">
                        <dgm:alg type="snake">
                          <dgm:param type="off" val="ctr"/>
                          <dgm:param type="bkpt" val="fixed"/>
                          <dgm:param type="bkPtFixedVal" val="5"/>
                        </dgm:alg>
                      </dgm:if>
                      <dgm:else name="Name23">
                        <dgm:alg type="snake">
                          <dgm:param type="off" val="ctr"/>
                          <dgm:param type="grDir" val="tR"/>
                          <dgm:param type="bkpt" val="fixed"/>
                          <dgm:param type="bkPtFixedVal" val="5"/>
                        </dgm:alg>
                      </dgm:else>
                    </dgm:choose>
                  </dgm:if>
                  <dgm:else name="Name24">
                    <dgm:choose name="Name25">
                      <dgm:if name="Name26" func="var" arg="dir" op="equ" val="norm">
                        <dgm:alg type="snake">
                          <dgm:param type="off" val="ctr"/>
                        </dgm:alg>
                      </dgm:if>
                      <dgm:else name="Name27">
                        <dgm:alg type="snake">
                          <dgm:param type="off" val="ctr"/>
                          <dgm:param type="grDir" val="tR"/>
                        </dgm:alg>
                      </dgm:else>
                    </dgm:choose>
                  </dgm:else>
                </dgm:choose>
              </dgm:else>
            </dgm:choose>
          </dgm:else>
        </dgm:choose>
      </dgm:else>
    </dgm:choose>
    <dgm:shape xmlns:r="http://schemas.openxmlformats.org/officeDocument/2006/relationships" r:blip="">
      <dgm:adjLst/>
    </dgm:shape>
    <dgm:constrLst>
      <dgm:constr type="primFontSz" for="des" ptType="node" op="equ" val="65"/>
      <dgm:constr type="w" for="ch" forName="composite" refType="h" fact="0.8"/>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0.7568"/>
        </dgm:alg>
        <dgm:shape xmlns:r="http://schemas.openxmlformats.org/officeDocument/2006/relationships" r:blip="">
          <dgm:adjLst/>
        </dgm:shape>
        <dgm:constrLst>
          <dgm:constr type="l" for="ch" forName="rect1" refType="w" fact="0"/>
          <dgm:constr type="t" for="ch" forName="rect1" refType="h" fact="0.15"/>
          <dgm:constr type="w" for="ch" forName="rect1" refType="w"/>
          <dgm:constr type="h" for="ch" forName="rect1" refType="w"/>
          <dgm:constr type="l" for="ch" forName="rect2" refType="w" fact="0"/>
          <dgm:constr type="t" for="ch" forName="rect2" refType="h" fact="0"/>
          <dgm:constr type="w" for="ch" forName="rect2" refType="w"/>
          <dgm:constr type="h" for="ch" forName="rect2" refType="w" fact="0.15"/>
        </dgm:constrLst>
        <dgm:layoutNode name="rect2" styleLbl="revTx">
          <dgm:varLst>
            <dgm:bulletEnabled val="1"/>
          </dgm:varLst>
          <dgm:alg type="tx">
            <dgm:param type="stBulletLvl" val="3"/>
            <dgm:param type="parTxLTRAlign" val="l"/>
            <dgm:param type="parTxRTLAlign" val="r"/>
            <dgm:param type="txAnchorVert" val="b"/>
            <dgm:param type="txAnchorVertCh" val="b"/>
          </dgm:alg>
          <dgm:shape xmlns:r="http://schemas.openxmlformats.org/officeDocument/2006/relationships" type="rect" r:blip="">
            <dgm:adjLst/>
          </dgm:shape>
          <dgm:presOf axis="desOrSelf" ptType="node"/>
          <dgm:constrLst>
            <dgm:constr type="lMarg" refType="primFontSz" fact="0"/>
            <dgm:constr type="rMarg" refType="primFontSz" fact="0.3"/>
            <dgm:constr type="tMarg" refType="primFontSz" fact="0.3"/>
            <dgm:constr type="bMarg" refType="primFontSz" fact="0"/>
            <dgm:constr type="secFontSz" refType="primFontSz" fact="0.8"/>
          </dgm:constrLst>
          <dgm:ruleLst>
            <dgm:rule type="primFontSz" val="5" fact="NaN" max="NaN"/>
          </dgm:ruleLst>
        </dgm:layoutNode>
        <dgm:layoutNode name="rect1"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9E0F92-D577-0444-86DB-5782F3194F1A}" type="datetimeFigureOut">
              <a:rPr lang="en-US" smtClean="0"/>
              <a:t>12/5/18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714FBC-D78D-FA41-916A-45914F346786}" type="slidenum">
              <a:rPr lang="en-US" smtClean="0"/>
              <a:t>‹#›</a:t>
            </a:fld>
            <a:endParaRPr lang="en-US"/>
          </a:p>
        </p:txBody>
      </p:sp>
    </p:spTree>
    <p:extLst>
      <p:ext uri="{BB962C8B-B14F-4D97-AF65-F5344CB8AC3E}">
        <p14:creationId xmlns:p14="http://schemas.microsoft.com/office/powerpoint/2010/main" val="11137597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677AFD-CD4B-BC40-9DFB-C9D9DAD53508}" type="datetimeFigureOut">
              <a:rPr lang="en-US" smtClean="0"/>
              <a:t>12/5/18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E36C67-C51C-4F47-BF98-17CC8C097A42}" type="slidenum">
              <a:rPr lang="en-US" smtClean="0"/>
              <a:t>‹#›</a:t>
            </a:fld>
            <a:endParaRPr lang="en-US"/>
          </a:p>
        </p:txBody>
      </p:sp>
    </p:spTree>
    <p:extLst>
      <p:ext uri="{BB962C8B-B14F-4D97-AF65-F5344CB8AC3E}">
        <p14:creationId xmlns:p14="http://schemas.microsoft.com/office/powerpoint/2010/main" val="1546959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104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59687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905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3399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Intermittent use</a:t>
            </a:r>
          </a:p>
          <a:p>
            <a:pPr marL="228600" indent="-228600">
              <a:buAutoNum type="arabicPeriod"/>
            </a:pPr>
            <a:r>
              <a:rPr lang="en-US" dirty="0"/>
              <a:t>Personal</a:t>
            </a:r>
            <a:r>
              <a:rPr lang="en-US" baseline="0" dirty="0"/>
              <a:t> technologies for shared causes</a:t>
            </a:r>
            <a:endParaRPr lang="en-US" dirty="0"/>
          </a:p>
          <a:p>
            <a:pPr marL="228600" indent="-228600">
              <a:buAutoNum type="arabicPeriod"/>
            </a:pPr>
            <a:endParaRPr lang="en-US" dirty="0"/>
          </a:p>
          <a:p>
            <a:pPr marL="228600" indent="-228600">
              <a:buAutoNum type="arabicPeriod"/>
            </a:pPr>
            <a:r>
              <a:rPr lang="en-US" dirty="0"/>
              <a:t>Technology</a:t>
            </a:r>
            <a:r>
              <a:rPr lang="en-US" baseline="0" dirty="0"/>
              <a:t> remain at the background – no one is looking at it all the time. This is NECESSARY. If requires CONSTANT ATTENTION, it is not allowed.</a:t>
            </a:r>
          </a:p>
          <a:p>
            <a:pPr marL="228600" indent="-228600">
              <a:buAutoNum type="arabicPeriod"/>
            </a:pPr>
            <a:r>
              <a:rPr lang="en-US" baseline="0" dirty="0"/>
              <a:t>Provokes conversation and support conversation – people relate the media with their own memory, uses technology to support the ongoing need and conversation</a:t>
            </a:r>
          </a:p>
        </p:txBody>
      </p:sp>
    </p:spTree>
    <p:extLst>
      <p:ext uri="{BB962C8B-B14F-4D97-AF65-F5344CB8AC3E}">
        <p14:creationId xmlns:p14="http://schemas.microsoft.com/office/powerpoint/2010/main" val="1463179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Positives/negatives</a:t>
            </a:r>
          </a:p>
          <a:p>
            <a:pPr marL="228600" indent="-228600">
              <a:buAutoNum type="arabicPeriod"/>
            </a:pPr>
            <a:r>
              <a:rPr lang="en-US" dirty="0"/>
              <a:t>Personal Devices available, but creates tension</a:t>
            </a:r>
          </a:p>
          <a:p>
            <a:pPr marL="228600" indent="-228600">
              <a:buAutoNum type="arabicPeriod"/>
            </a:pPr>
            <a:r>
              <a:rPr lang="en-US" dirty="0"/>
              <a:t>Backgrounded nature</a:t>
            </a:r>
          </a:p>
          <a:p>
            <a:pPr marL="228600" indent="-228600">
              <a:buAutoNum type="arabicPeriod"/>
            </a:pPr>
            <a:endParaRPr lang="en-US"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872668D7-907F-9C41-91A1-9AFFA2838D89}" type="slidenum">
              <a:rPr lang="en-US" smtClean="0"/>
              <a:t>23</a:t>
            </a:fld>
            <a:endParaRPr lang="en-US"/>
          </a:p>
        </p:txBody>
      </p:sp>
    </p:spTree>
    <p:extLst>
      <p:ext uri="{BB962C8B-B14F-4D97-AF65-F5344CB8AC3E}">
        <p14:creationId xmlns:p14="http://schemas.microsoft.com/office/powerpoint/2010/main" val="102059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2668D7-907F-9C41-91A1-9AFFA2838D89}" type="slidenum">
              <a:rPr lang="en-US" smtClean="0"/>
              <a:t>24</a:t>
            </a:fld>
            <a:endParaRPr lang="en-US"/>
          </a:p>
        </p:txBody>
      </p:sp>
    </p:spTree>
    <p:extLst>
      <p:ext uri="{BB962C8B-B14F-4D97-AF65-F5344CB8AC3E}">
        <p14:creationId xmlns:p14="http://schemas.microsoft.com/office/powerpoint/2010/main" val="329863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Convert personal devices into</a:t>
            </a:r>
            <a:r>
              <a:rPr lang="en-US" baseline="0" dirty="0"/>
              <a:t> shared resource</a:t>
            </a:r>
          </a:p>
          <a:p>
            <a:endParaRPr lang="en-US" baseline="0" dirty="0"/>
          </a:p>
          <a:p>
            <a:r>
              <a:rPr lang="en-US" baseline="0" dirty="0"/>
              <a:t>Rationale: 1. Transform the personal into the social</a:t>
            </a:r>
          </a:p>
          <a:p>
            <a:r>
              <a:rPr lang="en-US" baseline="0" dirty="0"/>
              <a:t>2. Use the data </a:t>
            </a:r>
            <a:r>
              <a:rPr lang="en-US" baseline="0" dirty="0" err="1"/>
              <a:t>avaialble</a:t>
            </a:r>
            <a:endParaRPr lang="en-US" baseline="0" dirty="0"/>
          </a:p>
          <a:p>
            <a:endParaRPr lang="en-US" dirty="0"/>
          </a:p>
        </p:txBody>
      </p:sp>
    </p:spTree>
    <p:extLst>
      <p:ext uri="{BB962C8B-B14F-4D97-AF65-F5344CB8AC3E}">
        <p14:creationId xmlns:p14="http://schemas.microsoft.com/office/powerpoint/2010/main" val="1587675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Convert personal devices into</a:t>
            </a:r>
            <a:r>
              <a:rPr lang="en-US" baseline="0" dirty="0"/>
              <a:t> shared resource</a:t>
            </a:r>
          </a:p>
          <a:p>
            <a:endParaRPr lang="en-US" dirty="0"/>
          </a:p>
        </p:txBody>
      </p:sp>
    </p:spTree>
    <p:extLst>
      <p:ext uri="{BB962C8B-B14F-4D97-AF65-F5344CB8AC3E}">
        <p14:creationId xmlns:p14="http://schemas.microsoft.com/office/powerpoint/2010/main" val="285307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a:xfrm>
            <a:off x="0" y="8685522"/>
            <a:ext cx="2971691" cy="456347"/>
          </a:xfrm>
          <a:prstGeom prst="rect">
            <a:avLst/>
          </a:prstGeom>
        </p:spPr>
        <p:txBody>
          <a:bodyPr/>
          <a:lstStyle/>
          <a:p>
            <a:endParaRPr lang="en-AU"/>
          </a:p>
        </p:txBody>
      </p:sp>
      <p:sp>
        <p:nvSpPr>
          <p:cNvPr id="5" name="Slide Number Placeholder 4"/>
          <p:cNvSpPr>
            <a:spLocks noGrp="1"/>
          </p:cNvSpPr>
          <p:nvPr>
            <p:ph type="sldNum" sz="quarter" idx="11"/>
          </p:nvPr>
        </p:nvSpPr>
        <p:spPr>
          <a:xfrm>
            <a:off x="3884119" y="8685522"/>
            <a:ext cx="2972786" cy="456347"/>
          </a:xfrm>
          <a:prstGeom prst="rect">
            <a:avLst/>
          </a:prstGeom>
        </p:spPr>
        <p:txBody>
          <a:bodyPr/>
          <a:lstStyle/>
          <a:p>
            <a:fld id="{00AE4734-A378-4866-8326-6E5DAC2199EA}" type="slidenum">
              <a:rPr lang="en-AU" smtClean="0"/>
              <a:pPr/>
              <a:t>27</a:t>
            </a:fld>
            <a:endParaRPr lang="en-AU"/>
          </a:p>
        </p:txBody>
      </p:sp>
    </p:spTree>
    <p:extLst>
      <p:ext uri="{BB962C8B-B14F-4D97-AF65-F5344CB8AC3E}">
        <p14:creationId xmlns:p14="http://schemas.microsoft.com/office/powerpoint/2010/main" val="1455217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minute for some reflection.</a:t>
            </a:r>
            <a:br>
              <a:rPr lang="en-US" dirty="0"/>
            </a:br>
            <a:br>
              <a:rPr lang="en-US" dirty="0"/>
            </a:br>
            <a:r>
              <a:rPr lang="en-US" dirty="0"/>
              <a:t>What do you remember about your food? Do you feel good? Any positive memories? Try the last time you had a special dinner with family and friends. What came to your mind.</a:t>
            </a:r>
          </a:p>
          <a:p>
            <a:endParaRPr lang="en-US" dirty="0"/>
          </a:p>
          <a:p>
            <a:r>
              <a:rPr lang="en-US" dirty="0"/>
              <a:t>If you memory is something positive </a:t>
            </a:r>
            <a:r>
              <a:rPr lang="mr-IN" dirty="0"/>
              <a:t>–</a:t>
            </a:r>
            <a:r>
              <a:rPr lang="en-US" dirty="0"/>
              <a:t> than you will be interested in this talk.</a:t>
            </a:r>
          </a:p>
          <a:p>
            <a:endParaRPr lang="en-US" dirty="0"/>
          </a:p>
          <a:p>
            <a:r>
              <a:rPr lang="en-US" dirty="0"/>
              <a:t>If it is not, you will be thrilled.</a:t>
            </a:r>
            <a:endParaRPr lang="bn-IN" dirty="0"/>
          </a:p>
          <a:p>
            <a:endParaRPr lang="en-AU" dirty="0"/>
          </a:p>
          <a:p>
            <a:r>
              <a:rPr lang="en-AU" dirty="0"/>
              <a:t>What do you remember of popcorn? </a:t>
            </a:r>
            <a:r>
              <a:rPr lang="en-AU" dirty="0" err="1"/>
              <a:t>Cynema</a:t>
            </a:r>
            <a:r>
              <a:rPr lang="en-AU" dirty="0"/>
              <a:t>? </a:t>
            </a:r>
            <a:endParaRPr lang="bn-IN" dirty="0"/>
          </a:p>
          <a:p>
            <a:endParaRPr lang="en-US" dirty="0"/>
          </a:p>
          <a:p>
            <a:endParaRPr lang="en-US" dirty="0"/>
          </a:p>
        </p:txBody>
      </p:sp>
      <p:sp>
        <p:nvSpPr>
          <p:cNvPr id="4" name="Slide Number Placeholder 3"/>
          <p:cNvSpPr>
            <a:spLocks noGrp="1"/>
          </p:cNvSpPr>
          <p:nvPr>
            <p:ph type="sldNum" sz="quarter" idx="10"/>
          </p:nvPr>
        </p:nvSpPr>
        <p:spPr/>
        <p:txBody>
          <a:bodyPr/>
          <a:lstStyle/>
          <a:p>
            <a:fld id="{872668D7-907F-9C41-91A1-9AFFA2838D89}" type="slidenum">
              <a:rPr lang="en-US" smtClean="0"/>
              <a:t>4</a:t>
            </a:fld>
            <a:endParaRPr lang="en-US"/>
          </a:p>
        </p:txBody>
      </p:sp>
    </p:spTree>
    <p:extLst>
      <p:ext uri="{BB962C8B-B14F-4D97-AF65-F5344CB8AC3E}">
        <p14:creationId xmlns:p14="http://schemas.microsoft.com/office/powerpoint/2010/main" val="1703643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Families watching television together. They are not concentrating on each other, but at least they are enjoying something</a:t>
            </a:r>
            <a:r>
              <a:rPr lang="en-US" baseline="0" dirty="0"/>
              <a:t> together, and not on separate screens.</a:t>
            </a:r>
          </a:p>
          <a:p>
            <a:endParaRPr lang="en-US" dirty="0"/>
          </a:p>
          <a:p>
            <a:r>
              <a:rPr lang="en-US" dirty="0"/>
              <a:t>That’s the BAD part</a:t>
            </a:r>
          </a:p>
          <a:p>
            <a:endParaRPr lang="en-US" dirty="0"/>
          </a:p>
        </p:txBody>
      </p:sp>
    </p:spTree>
    <p:extLst>
      <p:ext uri="{BB962C8B-B14F-4D97-AF65-F5344CB8AC3E}">
        <p14:creationId xmlns:p14="http://schemas.microsoft.com/office/powerpoint/2010/main" val="1409967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Families watching television together. They are not concentrating on each other, but at least they are enjoying something</a:t>
            </a:r>
            <a:r>
              <a:rPr lang="en-US" baseline="0" dirty="0"/>
              <a:t> together, and not on separate screens.</a:t>
            </a:r>
          </a:p>
          <a:p>
            <a:endParaRPr lang="en-US" dirty="0"/>
          </a:p>
          <a:p>
            <a:r>
              <a:rPr lang="en-US" dirty="0"/>
              <a:t>That’s the BAD part</a:t>
            </a:r>
          </a:p>
          <a:p>
            <a:endParaRPr lang="en-US" dirty="0"/>
          </a:p>
        </p:txBody>
      </p:sp>
    </p:spTree>
    <p:extLst>
      <p:ext uri="{BB962C8B-B14F-4D97-AF65-F5344CB8AC3E}">
        <p14:creationId xmlns:p14="http://schemas.microsoft.com/office/powerpoint/2010/main" val="1551901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HUMAN ERROR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corrective technologies attempt to ameliorate the undesirable aspects of the </a:t>
            </a:r>
            <a:r>
              <a:rPr lang="en-US" sz="1200" i="1" kern="1200" dirty="0">
                <a:solidFill>
                  <a:schemeClr val="tx1"/>
                </a:solidFill>
                <a:effectLst/>
                <a:latin typeface="+mn-lt"/>
                <a:ea typeface="+mn-ea"/>
                <a:cs typeface="+mn-cs"/>
              </a:rPr>
              <a:t>human </a:t>
            </a:r>
            <a:r>
              <a:rPr lang="en-US" sz="1200" kern="1200" dirty="0">
                <a:solidFill>
                  <a:schemeClr val="tx1"/>
                </a:solidFill>
                <a:effectLst/>
                <a:latin typeface="+mn-lt"/>
                <a:ea typeface="+mn-ea"/>
                <a:cs typeface="+mn-cs"/>
              </a:rPr>
              <a:t>in the interaction with food. They inform individuals (to reduce inefficiency, increase nutrition knowledge, and compensate for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inexperience, for instance); they assist and guide individuals (to reduce uncertainty and compensate for inexperience); and they tame the environment (to reduce users’ distraction). </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HCI solves problems in interaction design with food not because people have problems with computers but because people have problems with themselves. </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uncertainty would be turned into certainty, inexperience into aptitude. In our mind, the resulting systems are corrective technologies insofar as they attempt to fix undesirable behaviors.</a:t>
            </a:r>
          </a:p>
          <a:p>
            <a:endParaRPr lang="en-US" dirty="0"/>
          </a:p>
          <a:p>
            <a:endParaRPr lang="en-US" dirty="0"/>
          </a:p>
        </p:txBody>
      </p:sp>
      <p:sp>
        <p:nvSpPr>
          <p:cNvPr id="4" name="Slide Number Placeholder 3"/>
          <p:cNvSpPr>
            <a:spLocks noGrp="1"/>
          </p:cNvSpPr>
          <p:nvPr>
            <p:ph type="sldNum" sz="quarter" idx="10"/>
          </p:nvPr>
        </p:nvSpPr>
        <p:spPr/>
        <p:txBody>
          <a:bodyPr/>
          <a:lstStyle/>
          <a:p>
            <a:fld id="{872668D7-907F-9C41-91A1-9AFFA2838D89}" type="slidenum">
              <a:rPr lang="en-US" smtClean="0"/>
              <a:t>8</a:t>
            </a:fld>
            <a:endParaRPr lang="en-US"/>
          </a:p>
        </p:txBody>
      </p:sp>
    </p:spTree>
    <p:extLst>
      <p:ext uri="{BB962C8B-B14F-4D97-AF65-F5344CB8AC3E}">
        <p14:creationId xmlns:p14="http://schemas.microsoft.com/office/powerpoint/2010/main" val="1185707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Celebratory Technology Agenda</a:t>
            </a:r>
          </a:p>
        </p:txBody>
      </p:sp>
      <p:sp>
        <p:nvSpPr>
          <p:cNvPr id="4" name="Slide Number Placeholder 3"/>
          <p:cNvSpPr>
            <a:spLocks noGrp="1"/>
          </p:cNvSpPr>
          <p:nvPr>
            <p:ph type="sldNum" sz="quarter" idx="10"/>
          </p:nvPr>
        </p:nvSpPr>
        <p:spPr/>
        <p:txBody>
          <a:bodyPr/>
          <a:lstStyle/>
          <a:p>
            <a:fld id="{872668D7-907F-9C41-91A1-9AFFA2838D89}" type="slidenum">
              <a:rPr lang="en-US" smtClean="0"/>
              <a:t>9</a:t>
            </a:fld>
            <a:endParaRPr lang="en-US"/>
          </a:p>
        </p:txBody>
      </p:sp>
    </p:spTree>
    <p:extLst>
      <p:ext uri="{BB962C8B-B14F-4D97-AF65-F5344CB8AC3E}">
        <p14:creationId xmlns:p14="http://schemas.microsoft.com/office/powerpoint/2010/main" val="1235987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Positives?</a:t>
            </a:r>
          </a:p>
          <a:p>
            <a:r>
              <a:rPr lang="en-US" baseline="0" dirty="0"/>
              <a:t>Celebratory?</a:t>
            </a:r>
          </a:p>
          <a:p>
            <a:r>
              <a:rPr lang="en-US" baseline="0" dirty="0"/>
              <a:t>Everyday?</a:t>
            </a:r>
          </a:p>
          <a:p>
            <a:endParaRPr lang="en-US" baseline="0" dirty="0"/>
          </a:p>
          <a:p>
            <a:endParaRPr lang="en-US" dirty="0"/>
          </a:p>
          <a:p>
            <a:r>
              <a:rPr lang="en-US" dirty="0"/>
              <a:t>INTERSECTION</a:t>
            </a:r>
            <a:r>
              <a:rPr lang="en-US" baseline="0" dirty="0"/>
              <a:t> between these</a:t>
            </a:r>
          </a:p>
          <a:p>
            <a:endParaRPr lang="en-US" baseline="0" dirty="0"/>
          </a:p>
          <a:p>
            <a:r>
              <a:rPr lang="en-US" baseline="0" dirty="0"/>
              <a:t>EVERYDAY Commensality, found in the mundane nature of it</a:t>
            </a:r>
          </a:p>
          <a:p>
            <a:endParaRPr lang="en-US" baseline="0" dirty="0"/>
          </a:p>
          <a:p>
            <a:r>
              <a:rPr lang="en-US" baseline="0" dirty="0"/>
              <a:t>Focus on technology usage, </a:t>
            </a:r>
          </a:p>
          <a:p>
            <a:endParaRPr lang="en-US" baseline="0" dirty="0"/>
          </a:p>
          <a:p>
            <a:r>
              <a:rPr lang="en-US" baseline="0" dirty="0"/>
              <a:t>how families manage the Interaction with and around the technologies</a:t>
            </a:r>
          </a:p>
          <a:p>
            <a:endParaRPr lang="en-US" baseline="0" dirty="0"/>
          </a:p>
          <a:p>
            <a:r>
              <a:rPr lang="en-US" baseline="0" dirty="0"/>
              <a:t>Impact on the commensal experience</a:t>
            </a:r>
            <a:endParaRPr lang="en-US" dirty="0"/>
          </a:p>
        </p:txBody>
      </p:sp>
    </p:spTree>
    <p:extLst>
      <p:ext uri="{BB962C8B-B14F-4D97-AF65-F5344CB8AC3E}">
        <p14:creationId xmlns:p14="http://schemas.microsoft.com/office/powerpoint/2010/main" val="386483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Explore CURRENT PRACTICES</a:t>
            </a:r>
          </a:p>
        </p:txBody>
      </p:sp>
    </p:spTree>
    <p:extLst>
      <p:ext uri="{BB962C8B-B14F-4D97-AF65-F5344CB8AC3E}">
        <p14:creationId xmlns:p14="http://schemas.microsoft.com/office/powerpoint/2010/main" val="190579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0483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CD19FB2-3AAB-4D03-B13A-2960828C78E3}" type="datetimeFigureOut">
              <a:rPr lang="en-US" smtClean="0"/>
              <a:t>12/5/18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smtClean="0"/>
              <a:t>12/5/18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smtClean="0"/>
              <a:t>12/5/18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FEFEFF"/>
        </a:solidFill>
        <a:effectLst/>
      </p:bgPr>
    </p:bg>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583715"/>
            <a:ext cx="6726063"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6584709"/>
            <a:ext cx="2307831" cy="276940"/>
          </a:xfrm>
          <a:prstGeom prst="rect">
            <a:avLst/>
          </a:prstGeom>
        </p:spPr>
      </p:pic>
      <p:sp>
        <p:nvSpPr>
          <p:cNvPr id="9" name="Rectangle 8"/>
          <p:cNvSpPr/>
          <p:nvPr/>
        </p:nvSpPr>
        <p:spPr>
          <a:xfrm>
            <a:off x="3770490" y="4923383"/>
            <a:ext cx="5373510" cy="1660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0" y="4923383"/>
            <a:ext cx="377048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883378" y="5082887"/>
            <a:ext cx="5112766" cy="1373070"/>
          </a:xfrm>
        </p:spPr>
        <p:txBody>
          <a:bodyPr anchor="b">
            <a:noAutofit/>
          </a:bodyPr>
          <a:lstStyle>
            <a:lvl1pPr algn="r">
              <a:defRPr sz="4800"/>
            </a:lvl1pPr>
          </a:lstStyle>
          <a:p>
            <a:r>
              <a:rPr lang="en-US" dirty="0"/>
              <a:t>Click to edit Master title style</a:t>
            </a:r>
          </a:p>
        </p:txBody>
      </p:sp>
      <p:sp>
        <p:nvSpPr>
          <p:cNvPr id="6" name="Slide Number Placeholder 5"/>
          <p:cNvSpPr>
            <a:spLocks noGrp="1"/>
          </p:cNvSpPr>
          <p:nvPr>
            <p:ph type="sldNum" sz="quarter" idx="12"/>
          </p:nvPr>
        </p:nvSpPr>
        <p:spPr>
          <a:xfrm>
            <a:off x="155802" y="5091201"/>
            <a:ext cx="3466832" cy="1356442"/>
          </a:xfrm>
          <a:prstGeom prst="rect">
            <a:avLst/>
          </a:prstGeom>
        </p:spPr>
        <p:txBody>
          <a:bodyPr/>
          <a:lstStyle/>
          <a:p>
            <a:fld id="{EA26EF16-DED6-BF47-AC23-C10E61213A34}" type="slidenum">
              <a:rPr lang="en-US" smtClean="0"/>
              <a:t>‹#›</a:t>
            </a:fld>
            <a:endParaRPr lang="en-US" dirty="0"/>
          </a:p>
        </p:txBody>
      </p:sp>
    </p:spTree>
    <p:extLst>
      <p:ext uri="{BB962C8B-B14F-4D97-AF65-F5344CB8AC3E}">
        <p14:creationId xmlns:p14="http://schemas.microsoft.com/office/powerpoint/2010/main" val="74243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07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282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317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Section Header">
    <p:spTree>
      <p:nvGrpSpPr>
        <p:cNvPr id="1" name=""/>
        <p:cNvGrpSpPr/>
        <p:nvPr/>
      </p:nvGrpSpPr>
      <p:grpSpPr>
        <a:xfrm>
          <a:off x="0" y="0"/>
          <a:ext cx="0" cy="0"/>
          <a:chOff x="0" y="0"/>
          <a:chExt cx="0" cy="0"/>
        </a:xfrm>
      </p:grpSpPr>
      <p:sp>
        <p:nvSpPr>
          <p:cNvPr id="6" name="Rectangle 5"/>
          <p:cNvSpPr/>
          <p:nvPr userDrawn="1"/>
        </p:nvSpPr>
        <p:spPr>
          <a:xfrm>
            <a:off x="0" y="6526057"/>
            <a:ext cx="9144000" cy="32567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0"/>
            <a:ext cx="9144000" cy="10396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4_Section Header">
    <p:spTree>
      <p:nvGrpSpPr>
        <p:cNvPr id="1" name=""/>
        <p:cNvGrpSpPr/>
        <p:nvPr/>
      </p:nvGrpSpPr>
      <p:grpSpPr>
        <a:xfrm>
          <a:off x="0" y="0"/>
          <a:ext cx="0" cy="0"/>
          <a:chOff x="0" y="0"/>
          <a:chExt cx="0" cy="0"/>
        </a:xfrm>
      </p:grpSpPr>
      <p:sp>
        <p:nvSpPr>
          <p:cNvPr id="10" name="Rectangle 9"/>
          <p:cNvSpPr/>
          <p:nvPr userDrawn="1"/>
        </p:nvSpPr>
        <p:spPr>
          <a:xfrm>
            <a:off x="0" y="0"/>
            <a:ext cx="9144000" cy="10396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grpSp>
        <p:nvGrpSpPr>
          <p:cNvPr id="18" name="Group 17"/>
          <p:cNvGrpSpPr/>
          <p:nvPr userDrawn="1"/>
        </p:nvGrpSpPr>
        <p:grpSpPr>
          <a:xfrm>
            <a:off x="0" y="1614725"/>
            <a:ext cx="9144000" cy="4146348"/>
            <a:chOff x="0" y="2841006"/>
            <a:chExt cx="7644384" cy="166146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181307"/>
              <a:ext cx="7644384" cy="321164"/>
            </a:xfrm>
            <a:prstGeom prst="rect">
              <a:avLst/>
            </a:prstGeom>
          </p:spPr>
        </p:pic>
        <p:sp>
          <p:nvSpPr>
            <p:cNvPr id="21" name="Rectangle 20"/>
            <p:cNvSpPr/>
            <p:nvPr/>
          </p:nvSpPr>
          <p:spPr>
            <a:xfrm>
              <a:off x="0" y="2841006"/>
              <a:ext cx="764438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136187" y="1750979"/>
            <a:ext cx="8852170" cy="3033482"/>
          </a:xfrm>
        </p:spPr>
        <p:txBody>
          <a:bodyPr anchor="ctr">
            <a:normAutofit/>
          </a:bodyPr>
          <a:lstStyle>
            <a:lvl1pPr algn="ctr">
              <a:defRPr sz="3600"/>
            </a:lvl1pPr>
          </a:lstStyle>
          <a:p>
            <a:r>
              <a:rPr lang="en-US" dirty="0"/>
              <a:t>Click to edit Master title style</a:t>
            </a:r>
          </a:p>
        </p:txBody>
      </p:sp>
      <p:sp>
        <p:nvSpPr>
          <p:cNvPr id="4" name="Date Placeholder 3"/>
          <p:cNvSpPr>
            <a:spLocks noGrp="1"/>
          </p:cNvSpPr>
          <p:nvPr>
            <p:ph type="dt" sz="half" idx="10"/>
          </p:nvPr>
        </p:nvSpPr>
        <p:spPr>
          <a:xfrm>
            <a:off x="5365810" y="5936188"/>
            <a:ext cx="2057400" cy="365125"/>
          </a:xfrm>
        </p:spPr>
        <p:txBody>
          <a:bodyPr/>
          <a:lstStyle/>
          <a:p>
            <a:fld id="{75D59270-7779-C446-8277-357030C746DA}" type="datetimeFigureOut">
              <a:rPr lang="en-US" smtClean="0"/>
              <a:t>12/5/18</a:t>
            </a:fld>
            <a:endParaRPr lang="en-US"/>
          </a:p>
        </p:txBody>
      </p:sp>
      <p:sp>
        <p:nvSpPr>
          <p:cNvPr id="5" name="Footer Placeholder 4"/>
          <p:cNvSpPr>
            <a:spLocks noGrp="1"/>
          </p:cNvSpPr>
          <p:nvPr>
            <p:ph type="ftr" sz="quarter" idx="11"/>
          </p:nvPr>
        </p:nvSpPr>
        <p:spPr>
          <a:xfrm>
            <a:off x="533400" y="5936189"/>
            <a:ext cx="4834673" cy="365125"/>
          </a:xfrm>
        </p:spPr>
        <p:txBody>
          <a:bodyPr/>
          <a:lstStyle/>
          <a:p>
            <a:endParaRPr lang="en-US"/>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smtClean="0"/>
              <a:t>12/5/18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39F4F5-F4D2-4D2A-AB60-88D37ADCB869}" type="datetimeFigureOut">
              <a:rPr lang="en-US" smtClean="0"/>
              <a:t>12/5/18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smtClean="0"/>
              <a:t>12/5/18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smtClean="0"/>
              <a:t>12/5/18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smtClean="0"/>
              <a:t>12/5/18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7884882-FB12-4BC8-9960-9AD8104D7FAE}" type="datetimeFigureOut">
              <a:rPr lang="en-US" smtClean="0"/>
              <a:t>12/5/18</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F7D1BD23-6E54-4D9D-AD88-A2813C73CC25}" type="datetimeFigureOut">
              <a:rPr lang="en-US" smtClean="0"/>
              <a:t>12/5/18</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6D22F896-40B5-4ADD-8801-0D06FADFA095}"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accent2"/>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smtClean="0"/>
              <a:t>12/5/18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51CF1133-3259-4C45-BABA-5B62D9C6F78D}" type="datetimeFigureOut">
              <a:rPr lang="en-US" smtClean="0"/>
              <a:t>12/5/18</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6D22F896-40B5-4ADD-8801-0D06FADFA095}" type="slidenum">
              <a:rPr lang="en-US" smtClean="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448449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9" r:id="rId14"/>
    <p:sldLayoutId id="2147483707" r:id="rId15"/>
    <p:sldLayoutId id="2147483708" r:id="rId16"/>
    <p:sldLayoutId id="2147483710" r:id="rId17"/>
    <p:sldLayoutId id="2147483712" r:id="rId18"/>
    <p:sldLayoutId id="2147483711" r:id="rId19"/>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3.wdp"/><Relationship Id="rId3" Type="http://schemas.openxmlformats.org/officeDocument/2006/relationships/image" Target="../media/image16.png"/><Relationship Id="rId7" Type="http://schemas.openxmlformats.org/officeDocument/2006/relationships/image" Target="../media/image20.jpeg"/><Relationship Id="rId12"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9.png"/><Relationship Id="rId11" Type="http://schemas.microsoft.com/office/2007/relationships/hdphoto" Target="../media/hdphoto2.wdp"/><Relationship Id="rId5" Type="http://schemas.openxmlformats.org/officeDocument/2006/relationships/image" Target="../media/image18.png"/><Relationship Id="rId10" Type="http://schemas.openxmlformats.org/officeDocument/2006/relationships/image" Target="../media/image22.jpeg"/><Relationship Id="rId4" Type="http://schemas.openxmlformats.org/officeDocument/2006/relationships/image" Target="../media/image17.jpg"/><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1.png"/><Relationship Id="rId7"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microsoft.com/office/2007/relationships/hdphoto" Target="../media/hdphoto3.wdp"/><Relationship Id="rId5" Type="http://schemas.openxmlformats.org/officeDocument/2006/relationships/image" Target="../media/image23.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1.png"/><Relationship Id="rId7"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microsoft.com/office/2007/relationships/hdphoto" Target="../media/hdphoto3.wdp"/><Relationship Id="rId5" Type="http://schemas.openxmlformats.org/officeDocument/2006/relationships/image" Target="../media/image2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8" Type="http://schemas.openxmlformats.org/officeDocument/2006/relationships/image" Target="../media/image26.tif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5.png"/><Relationship Id="rId1" Type="http://schemas.openxmlformats.org/officeDocument/2006/relationships/slideLayout" Target="../slideLayouts/slideLayout1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tiff"/><Relationship Id="rId1" Type="http://schemas.openxmlformats.org/officeDocument/2006/relationships/slideLayout" Target="../slideLayouts/slideLayout16.xml"/><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image4.png" descr="SocialNUI-Logo-MASTER.png"/>
          <p:cNvPicPr>
            <a:picLocks noChangeAspect="1"/>
          </p:cNvPicPr>
          <p:nvPr/>
        </p:nvPicPr>
        <p:blipFill>
          <a:blip r:embed="rId3">
            <a:extLst/>
          </a:blip>
          <a:stretch>
            <a:fillRect/>
          </a:stretch>
        </p:blipFill>
        <p:spPr>
          <a:xfrm>
            <a:off x="2406870" y="5148318"/>
            <a:ext cx="4534766" cy="923495"/>
          </a:xfrm>
          <a:prstGeom prst="rect">
            <a:avLst/>
          </a:prstGeom>
          <a:ln w="12700">
            <a:miter lim="400000"/>
          </a:ln>
        </p:spPr>
      </p:pic>
      <p:sp>
        <p:nvSpPr>
          <p:cNvPr id="6" name="Shape 206"/>
          <p:cNvSpPr txBox="1">
            <a:spLocks/>
          </p:cNvSpPr>
          <p:nvPr/>
        </p:nvSpPr>
        <p:spPr>
          <a:xfrm>
            <a:off x="234176" y="468350"/>
            <a:ext cx="8664497" cy="5151863"/>
          </a:xfrm>
          <a:prstGeom prst="rect">
            <a:avLst/>
          </a:prstGeom>
          <a:ln w="12700">
            <a:miter lim="400000"/>
          </a:ln>
          <a:extLst>
            <a:ext uri="{C572A759-6A51-4108-AA02-DFA0A04FC94B}">
              <ma14:wrappingTextBoxFlag xmlns:ma14="http://schemas.microsoft.com/office/mac/drawingml/2011/main" xmlns="" val="1"/>
            </a:ext>
          </a:extLst>
        </p:spPr>
        <p:txBody>
          <a:bodyPr lIns="34289" rIns="34289">
            <a:noAutofit/>
          </a:bodyPr>
          <a:lstStyle>
            <a:lvl1pPr marL="433136" marR="0" indent="-433136" algn="l" defTabSz="457200" rtl="0" latinLnBrk="0">
              <a:lnSpc>
                <a:spcPct val="100000"/>
              </a:lnSpc>
              <a:spcBef>
                <a:spcPts val="1000"/>
              </a:spcBef>
              <a:spcAft>
                <a:spcPts val="0"/>
              </a:spcAft>
              <a:buClrTx/>
              <a:buSzPct val="100000"/>
              <a:buFont typeface="Arial"/>
              <a:buChar char="•"/>
              <a:tabLst/>
              <a:defRPr sz="1800" b="0" i="0" u="none" strike="noStrike" cap="none" spc="0" baseline="0">
                <a:ln>
                  <a:noFill/>
                </a:ln>
                <a:solidFill>
                  <a:srgbClr val="595959"/>
                </a:solidFill>
                <a:uFillTx/>
                <a:latin typeface="Century Gothic"/>
                <a:ea typeface="Century Gothic"/>
                <a:cs typeface="Century Gothic"/>
                <a:sym typeface="Century Gothic"/>
              </a:defRPr>
            </a:lvl1pPr>
            <a:lvl2pPr marL="457200" marR="0" indent="0" algn="l" defTabSz="457200" rtl="0" latinLnBrk="0">
              <a:lnSpc>
                <a:spcPct val="100000"/>
              </a:lnSpc>
              <a:spcBef>
                <a:spcPts val="1000"/>
              </a:spcBef>
              <a:spcAft>
                <a:spcPts val="0"/>
              </a:spcAft>
              <a:buClrTx/>
              <a:buSzPct val="100000"/>
              <a:buFont typeface="Arial"/>
              <a:buChar char="•"/>
              <a:tabLst/>
              <a:defRPr sz="1800" b="0" i="0" u="none" strike="noStrike" cap="none" spc="0" baseline="0">
                <a:ln>
                  <a:noFill/>
                </a:ln>
                <a:solidFill>
                  <a:srgbClr val="595959"/>
                </a:solidFill>
                <a:uFillTx/>
                <a:latin typeface="Century Gothic"/>
                <a:ea typeface="Century Gothic"/>
                <a:cs typeface="Century Gothic"/>
                <a:sym typeface="Century Gothic"/>
              </a:defRPr>
            </a:lvl2pPr>
            <a:lvl3pPr marL="914400" marR="0" indent="0" algn="l" defTabSz="457200" rtl="0" latinLnBrk="0">
              <a:lnSpc>
                <a:spcPct val="100000"/>
              </a:lnSpc>
              <a:spcBef>
                <a:spcPts val="1000"/>
              </a:spcBef>
              <a:spcAft>
                <a:spcPts val="0"/>
              </a:spcAft>
              <a:buClrTx/>
              <a:buSzPct val="100000"/>
              <a:buFont typeface="Arial"/>
              <a:buChar char="•"/>
              <a:tabLst/>
              <a:defRPr sz="1800" b="0" i="0" u="none" strike="noStrike" cap="none" spc="0" baseline="0">
                <a:ln>
                  <a:noFill/>
                </a:ln>
                <a:solidFill>
                  <a:srgbClr val="595959"/>
                </a:solidFill>
                <a:uFillTx/>
                <a:latin typeface="Century Gothic"/>
                <a:ea typeface="Century Gothic"/>
                <a:cs typeface="Century Gothic"/>
                <a:sym typeface="Century Gothic"/>
              </a:defRPr>
            </a:lvl3pPr>
            <a:lvl4pPr marL="1371600" marR="0" indent="0" algn="l" defTabSz="457200" rtl="0" latinLnBrk="0">
              <a:lnSpc>
                <a:spcPct val="100000"/>
              </a:lnSpc>
              <a:spcBef>
                <a:spcPts val="1000"/>
              </a:spcBef>
              <a:spcAft>
                <a:spcPts val="0"/>
              </a:spcAft>
              <a:buClrTx/>
              <a:buSzPct val="100000"/>
              <a:buFont typeface="Arial"/>
              <a:buChar char="•"/>
              <a:tabLst/>
              <a:defRPr sz="1800" b="0" i="0" u="none" strike="noStrike" cap="none" spc="0" baseline="0">
                <a:ln>
                  <a:noFill/>
                </a:ln>
                <a:solidFill>
                  <a:srgbClr val="595959"/>
                </a:solidFill>
                <a:uFillTx/>
                <a:latin typeface="Century Gothic"/>
                <a:ea typeface="Century Gothic"/>
                <a:cs typeface="Century Gothic"/>
                <a:sym typeface="Century Gothic"/>
              </a:defRPr>
            </a:lvl4pPr>
            <a:lvl5pPr marL="1828800" marR="0" indent="0" algn="l" defTabSz="457200" rtl="0" latinLnBrk="0">
              <a:lnSpc>
                <a:spcPct val="100000"/>
              </a:lnSpc>
              <a:spcBef>
                <a:spcPts val="1000"/>
              </a:spcBef>
              <a:spcAft>
                <a:spcPts val="0"/>
              </a:spcAft>
              <a:buClrTx/>
              <a:buSzPct val="100000"/>
              <a:buFont typeface="Arial"/>
              <a:buChar char="•"/>
              <a:tabLst/>
              <a:defRPr sz="1800" b="0" i="0" u="none" strike="noStrike" cap="none" spc="0" baseline="0">
                <a:ln>
                  <a:noFill/>
                </a:ln>
                <a:solidFill>
                  <a:srgbClr val="595959"/>
                </a:solidFill>
                <a:uFillTx/>
                <a:latin typeface="Century Gothic"/>
                <a:ea typeface="Century Gothic"/>
                <a:cs typeface="Century Gothic"/>
                <a:sym typeface="Century Gothic"/>
              </a:defRPr>
            </a:lvl5pPr>
            <a:lvl6pPr marL="2628900" marR="0" indent="-342900" algn="l" defTabSz="457200" rtl="0" latinLnBrk="0">
              <a:lnSpc>
                <a:spcPct val="100000"/>
              </a:lnSpc>
              <a:spcBef>
                <a:spcPts val="1000"/>
              </a:spcBef>
              <a:spcAft>
                <a:spcPts val="0"/>
              </a:spcAft>
              <a:buClr>
                <a:schemeClr val="accent1"/>
              </a:buClr>
              <a:buSzPct val="100000"/>
              <a:buFont typeface="Wingdings 3"/>
              <a:buChar char=""/>
              <a:tabLst/>
              <a:defRPr sz="1800" b="0" i="0" u="none" strike="noStrike" cap="none" spc="0" baseline="0">
                <a:ln>
                  <a:noFill/>
                </a:ln>
                <a:solidFill>
                  <a:srgbClr val="404040"/>
                </a:solidFill>
                <a:uFillTx/>
                <a:latin typeface="Century Gothic"/>
                <a:ea typeface="Century Gothic"/>
                <a:cs typeface="Century Gothic"/>
                <a:sym typeface="Century Gothic"/>
              </a:defRPr>
            </a:lvl6pPr>
            <a:lvl7pPr marL="3086100" marR="0" indent="-342900" algn="l" defTabSz="457200" rtl="0" latinLnBrk="0">
              <a:lnSpc>
                <a:spcPct val="100000"/>
              </a:lnSpc>
              <a:spcBef>
                <a:spcPts val="1000"/>
              </a:spcBef>
              <a:spcAft>
                <a:spcPts val="0"/>
              </a:spcAft>
              <a:buClr>
                <a:schemeClr val="accent1"/>
              </a:buClr>
              <a:buSzPct val="100000"/>
              <a:buFont typeface="Wingdings 3"/>
              <a:buChar char=""/>
              <a:tabLst/>
              <a:defRPr sz="1800" b="0" i="0" u="none" strike="noStrike" cap="none" spc="0" baseline="0">
                <a:ln>
                  <a:noFill/>
                </a:ln>
                <a:solidFill>
                  <a:srgbClr val="404040"/>
                </a:solidFill>
                <a:uFillTx/>
                <a:latin typeface="Century Gothic"/>
                <a:ea typeface="Century Gothic"/>
                <a:cs typeface="Century Gothic"/>
                <a:sym typeface="Century Gothic"/>
              </a:defRPr>
            </a:lvl7pPr>
            <a:lvl8pPr marL="3543300" marR="0" indent="-342900" algn="l" defTabSz="457200" rtl="0" latinLnBrk="0">
              <a:lnSpc>
                <a:spcPct val="100000"/>
              </a:lnSpc>
              <a:spcBef>
                <a:spcPts val="1000"/>
              </a:spcBef>
              <a:spcAft>
                <a:spcPts val="0"/>
              </a:spcAft>
              <a:buClr>
                <a:schemeClr val="accent1"/>
              </a:buClr>
              <a:buSzPct val="100000"/>
              <a:buFont typeface="Wingdings 3"/>
              <a:buChar char=""/>
              <a:tabLst/>
              <a:defRPr sz="1800" b="0" i="0" u="none" strike="noStrike" cap="none" spc="0" baseline="0">
                <a:ln>
                  <a:noFill/>
                </a:ln>
                <a:solidFill>
                  <a:srgbClr val="404040"/>
                </a:solidFill>
                <a:uFillTx/>
                <a:latin typeface="Century Gothic"/>
                <a:ea typeface="Century Gothic"/>
                <a:cs typeface="Century Gothic"/>
                <a:sym typeface="Century Gothic"/>
              </a:defRPr>
            </a:lvl8pPr>
            <a:lvl9pPr marL="4000500" marR="0" indent="-342900" algn="l" defTabSz="457200" rtl="0" latinLnBrk="0">
              <a:lnSpc>
                <a:spcPct val="100000"/>
              </a:lnSpc>
              <a:spcBef>
                <a:spcPts val="1000"/>
              </a:spcBef>
              <a:spcAft>
                <a:spcPts val="0"/>
              </a:spcAft>
              <a:buClr>
                <a:schemeClr val="accent1"/>
              </a:buClr>
              <a:buSzPct val="100000"/>
              <a:buFont typeface="Wingdings 3"/>
              <a:buChar char=""/>
              <a:tabLst/>
              <a:defRPr sz="1800" b="0" i="0" u="none" strike="noStrike" cap="none" spc="0" baseline="0">
                <a:ln>
                  <a:noFill/>
                </a:ln>
                <a:solidFill>
                  <a:srgbClr val="404040"/>
                </a:solidFill>
                <a:uFillTx/>
                <a:latin typeface="Century Gothic"/>
                <a:ea typeface="Century Gothic"/>
                <a:cs typeface="Century Gothic"/>
                <a:sym typeface="Century Gothic"/>
              </a:defRPr>
            </a:lvl9pPr>
          </a:lstStyle>
          <a:p>
            <a:pPr marL="0" indent="0" algn="ctr" defTabSz="329183">
              <a:spcBef>
                <a:spcPts val="675"/>
              </a:spcBef>
              <a:buNone/>
              <a:defRPr sz="3839">
                <a:solidFill>
                  <a:srgbClr val="000090"/>
                </a:solidFill>
                <a:latin typeface="+mn-lt"/>
                <a:ea typeface="+mn-ea"/>
                <a:cs typeface="+mn-cs"/>
                <a:sym typeface="Calibri"/>
              </a:defRPr>
            </a:pPr>
            <a:r>
              <a:rPr lang="en-US" sz="4000" dirty="0">
                <a:solidFill>
                  <a:schemeClr val="tx1"/>
                </a:solidFill>
                <a:latin typeface="+mn-lt"/>
                <a:ea typeface="+mn-ea"/>
                <a:cs typeface="+mn-cs"/>
                <a:sym typeface="Calibri"/>
              </a:rPr>
              <a:t>Hasan Shahid Ferdous</a:t>
            </a:r>
          </a:p>
          <a:p>
            <a:pPr marL="0" indent="0" algn="ctr" defTabSz="329183">
              <a:spcBef>
                <a:spcPts val="675"/>
              </a:spcBef>
              <a:buNone/>
              <a:defRPr sz="3839">
                <a:solidFill>
                  <a:srgbClr val="000090"/>
                </a:solidFill>
                <a:latin typeface="+mn-lt"/>
                <a:ea typeface="+mn-ea"/>
                <a:cs typeface="+mn-cs"/>
                <a:sym typeface="Calibri"/>
              </a:defRPr>
            </a:pPr>
            <a:endParaRPr lang="en-US" sz="3200" dirty="0">
              <a:solidFill>
                <a:schemeClr val="tx1"/>
              </a:solidFill>
              <a:latin typeface="+mn-lt"/>
              <a:ea typeface="+mn-ea"/>
              <a:cs typeface="+mn-cs"/>
              <a:sym typeface="Calibri"/>
            </a:endParaRPr>
          </a:p>
          <a:p>
            <a:pPr marL="0" indent="0" algn="ctr" defTabSz="329183">
              <a:spcBef>
                <a:spcPts val="675"/>
              </a:spcBef>
              <a:buNone/>
              <a:defRPr sz="2304">
                <a:solidFill>
                  <a:srgbClr val="000090"/>
                </a:solidFill>
                <a:latin typeface="+mn-lt"/>
                <a:ea typeface="+mn-ea"/>
                <a:cs typeface="+mn-cs"/>
                <a:sym typeface="Calibri"/>
              </a:defRPr>
            </a:pPr>
            <a:r>
              <a:rPr lang="en-US" sz="2400" dirty="0">
                <a:solidFill>
                  <a:schemeClr val="tx1"/>
                </a:solidFill>
                <a:latin typeface="+mn-lt"/>
                <a:ea typeface="+mn-ea"/>
                <a:cs typeface="+mn-cs"/>
                <a:sym typeface="Calibri"/>
              </a:rPr>
              <a:t>	PhD Student, Microsoft Research Centre for Social NUI </a:t>
            </a:r>
          </a:p>
          <a:p>
            <a:pPr marL="0" indent="0" algn="ctr" defTabSz="329183">
              <a:spcBef>
                <a:spcPts val="675"/>
              </a:spcBef>
              <a:buNone/>
              <a:defRPr sz="2304">
                <a:solidFill>
                  <a:srgbClr val="000090"/>
                </a:solidFill>
                <a:latin typeface="+mn-lt"/>
                <a:ea typeface="+mn-ea"/>
                <a:cs typeface="+mn-cs"/>
                <a:sym typeface="Calibri"/>
              </a:defRPr>
            </a:pPr>
            <a:r>
              <a:rPr lang="en-US" sz="2400" dirty="0">
                <a:solidFill>
                  <a:schemeClr val="tx1"/>
                </a:solidFill>
                <a:latin typeface="+mn-lt"/>
                <a:ea typeface="+mn-ea"/>
                <a:cs typeface="+mn-cs"/>
                <a:sym typeface="Calibri"/>
              </a:rPr>
              <a:t>			School of CIS, University of Melbourne, Australia</a:t>
            </a:r>
          </a:p>
          <a:p>
            <a:pPr marL="0" indent="0" algn="ctr" defTabSz="329183">
              <a:spcBef>
                <a:spcPts val="675"/>
              </a:spcBef>
              <a:buNone/>
              <a:defRPr sz="2304">
                <a:solidFill>
                  <a:srgbClr val="000090"/>
                </a:solidFill>
                <a:latin typeface="+mn-lt"/>
                <a:ea typeface="+mn-ea"/>
                <a:cs typeface="+mn-cs"/>
                <a:sym typeface="Calibri"/>
              </a:defRPr>
            </a:pPr>
            <a:endParaRPr lang="en-US" sz="2400" dirty="0">
              <a:solidFill>
                <a:schemeClr val="tx1"/>
              </a:solidFill>
              <a:latin typeface="+mn-lt"/>
              <a:ea typeface="+mn-ea"/>
              <a:cs typeface="+mn-cs"/>
              <a:sym typeface="Calibri"/>
            </a:endParaRPr>
          </a:p>
          <a:p>
            <a:pPr marL="0" indent="0" algn="ctr" defTabSz="329183">
              <a:spcBef>
                <a:spcPts val="675"/>
              </a:spcBef>
              <a:buNone/>
              <a:defRPr sz="2304">
                <a:solidFill>
                  <a:srgbClr val="000090"/>
                </a:solidFill>
                <a:latin typeface="+mn-lt"/>
                <a:ea typeface="+mn-ea"/>
                <a:cs typeface="+mn-cs"/>
                <a:sym typeface="Calibri"/>
              </a:defRPr>
            </a:pPr>
            <a:r>
              <a:rPr lang="en-US" sz="2800" dirty="0">
                <a:solidFill>
                  <a:schemeClr val="tx1"/>
                </a:solidFill>
                <a:latin typeface="+mn-lt"/>
                <a:ea typeface="+mn-ea"/>
                <a:cs typeface="+mn-cs"/>
                <a:sym typeface="Calibri"/>
              </a:rPr>
              <a:t>Co-Authors: Bernd </a:t>
            </a:r>
            <a:r>
              <a:rPr lang="en-US" sz="2800" dirty="0" err="1">
                <a:solidFill>
                  <a:schemeClr val="tx1"/>
                </a:solidFill>
                <a:latin typeface="+mn-lt"/>
                <a:ea typeface="+mn-ea"/>
                <a:cs typeface="+mn-cs"/>
                <a:sym typeface="Calibri"/>
              </a:rPr>
              <a:t>Ploderer</a:t>
            </a:r>
            <a:r>
              <a:rPr lang="en-US" sz="2800" dirty="0">
                <a:solidFill>
                  <a:schemeClr val="tx1"/>
                </a:solidFill>
                <a:latin typeface="+mn-lt"/>
                <a:ea typeface="+mn-ea"/>
                <a:cs typeface="+mn-cs"/>
                <a:sym typeface="Calibri"/>
              </a:rPr>
              <a:t>, Hilary Davis, </a:t>
            </a:r>
          </a:p>
          <a:p>
            <a:pPr marL="0" indent="0" algn="ctr" defTabSz="329183">
              <a:spcBef>
                <a:spcPts val="675"/>
              </a:spcBef>
              <a:buNone/>
              <a:defRPr sz="2304">
                <a:solidFill>
                  <a:srgbClr val="000090"/>
                </a:solidFill>
                <a:latin typeface="+mn-lt"/>
                <a:ea typeface="+mn-ea"/>
                <a:cs typeface="+mn-cs"/>
                <a:sym typeface="Calibri"/>
              </a:defRPr>
            </a:pPr>
            <a:r>
              <a:rPr lang="en-US" sz="2800" dirty="0">
                <a:solidFill>
                  <a:schemeClr val="tx1"/>
                </a:solidFill>
                <a:latin typeface="+mn-lt"/>
                <a:ea typeface="+mn-ea"/>
                <a:cs typeface="+mn-cs"/>
                <a:sym typeface="Calibri"/>
              </a:rPr>
              <a:t>Frank </a:t>
            </a:r>
            <a:r>
              <a:rPr lang="en-US" sz="2800" dirty="0" err="1">
                <a:solidFill>
                  <a:schemeClr val="tx1"/>
                </a:solidFill>
                <a:latin typeface="+mn-lt"/>
                <a:ea typeface="+mn-ea"/>
                <a:cs typeface="+mn-cs"/>
                <a:sym typeface="Calibri"/>
              </a:rPr>
              <a:t>Vetere</a:t>
            </a:r>
            <a:r>
              <a:rPr lang="en-US" sz="2800" dirty="0">
                <a:solidFill>
                  <a:schemeClr val="tx1"/>
                </a:solidFill>
                <a:latin typeface="+mn-lt"/>
                <a:ea typeface="+mn-ea"/>
                <a:cs typeface="+mn-cs"/>
                <a:sym typeface="Calibri"/>
              </a:rPr>
              <a:t>, Kenton O’Hara</a:t>
            </a:r>
            <a:endParaRPr lang="en-US" sz="3200" dirty="0">
              <a:solidFill>
                <a:schemeClr val="tx1"/>
              </a:solidFill>
              <a:latin typeface="+mn-lt"/>
              <a:ea typeface="+mn-ea"/>
              <a:cs typeface="+mn-cs"/>
              <a:sym typeface="Calibri"/>
            </a:endParaRPr>
          </a:p>
        </p:txBody>
      </p:sp>
    </p:spTree>
    <p:extLst>
      <p:ext uri="{BB962C8B-B14F-4D97-AF65-F5344CB8AC3E}">
        <p14:creationId xmlns:p14="http://schemas.microsoft.com/office/powerpoint/2010/main" val="115669476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6">
                                            <p:bg/>
                                          </p:spTgt>
                                        </p:tgtEl>
                                        <p:attrNameLst>
                                          <p:attrName>style.visibility</p:attrName>
                                        </p:attrNameLst>
                                      </p:cBhvr>
                                      <p:to>
                                        <p:strVal val="visible"/>
                                      </p:to>
                                    </p:set>
                                    <p:animEffect transition="in" filter="dissolve">
                                      <p:cBhvr>
                                        <p:cTn id="7" dur="500"/>
                                        <p:tgtEl>
                                          <p:spTgt spid="6">
                                            <p:bg/>
                                          </p:spTgt>
                                        </p:tgtEl>
                                      </p:cBhvr>
                                    </p:animEffect>
                                  </p:childTnLst>
                                </p:cTn>
                              </p:par>
                            </p:childTnLst>
                          </p:cTn>
                        </p:par>
                        <p:par>
                          <p:cTn id="8" fill="hold">
                            <p:stCondLst>
                              <p:cond delay="500"/>
                            </p:stCondLst>
                            <p:childTnLst>
                              <p:par>
                                <p:cTn id="9" presetID="9" presetClass="entr" presetSubtype="0" fill="hold" grpId="0" nodeType="afterEffect">
                                  <p:stCondLst>
                                    <p:cond delay="0"/>
                                  </p:stCondLst>
                                  <p:iterate>
                                    <p:tmAbs val="0"/>
                                  </p:iterate>
                                  <p:childTnLst>
                                    <p:set>
                                      <p:cBhvr>
                                        <p:cTn id="10" fill="hold"/>
                                        <p:tgtEl>
                                          <p:spTgt spid="6">
                                            <p:txEl>
                                              <p:pRg st="0" end="0"/>
                                            </p:txEl>
                                          </p:spTgt>
                                        </p:tgtEl>
                                        <p:attrNameLst>
                                          <p:attrName>style.visibility</p:attrName>
                                        </p:attrNameLst>
                                      </p:cBhvr>
                                      <p:to>
                                        <p:strVal val="visible"/>
                                      </p:to>
                                    </p:set>
                                    <p:animEffect transition="in" filter="dissolve">
                                      <p:cBhvr>
                                        <p:cTn id="11" dur="500"/>
                                        <p:tgtEl>
                                          <p:spTgt spid="6">
                                            <p:txEl>
                                              <p:pRg st="0" end="0"/>
                                            </p:txEl>
                                          </p:spTgt>
                                        </p:tgtEl>
                                      </p:cBhvr>
                                    </p:animEffect>
                                  </p:childTnLst>
                                </p:cTn>
                              </p:par>
                            </p:childTnLst>
                          </p:cTn>
                        </p:par>
                        <p:par>
                          <p:cTn id="12" fill="hold">
                            <p:stCondLst>
                              <p:cond delay="1000"/>
                            </p:stCondLst>
                            <p:childTnLst>
                              <p:par>
                                <p:cTn id="13" presetID="9" presetClass="entr" fill="hold" grpId="0" nodeType="afterEffect">
                                  <p:stCondLst>
                                    <p:cond delay="0"/>
                                  </p:stCondLst>
                                  <p:iterate>
                                    <p:tmAbs val="0"/>
                                  </p:iterate>
                                  <p:childTnLst>
                                    <p:set>
                                      <p:cBhvr>
                                        <p:cTn id="14" fill="hold"/>
                                        <p:tgtEl>
                                          <p:spTgt spid="6">
                                            <p:txEl>
                                              <p:pRg st="2" end="2"/>
                                            </p:txEl>
                                          </p:spTgt>
                                        </p:tgtEl>
                                        <p:attrNameLst>
                                          <p:attrName>style.visibility</p:attrName>
                                        </p:attrNameLst>
                                      </p:cBhvr>
                                      <p:to>
                                        <p:strVal val="visible"/>
                                      </p:to>
                                    </p:set>
                                    <p:animEffect transition="in" filter="dissolve">
                                      <p:cBhvr>
                                        <p:cTn id="15" dur="500"/>
                                        <p:tgtEl>
                                          <p:spTgt spid="6">
                                            <p:txEl>
                                              <p:pRg st="2" end="2"/>
                                            </p:txEl>
                                          </p:spTgt>
                                        </p:tgtEl>
                                      </p:cBhvr>
                                    </p:animEffect>
                                  </p:childTnLst>
                                </p:cTn>
                              </p:par>
                              <p:par>
                                <p:cTn id="16" presetID="9" presetClass="entr" fill="hold" grpId="0" nodeType="withEffect">
                                  <p:stCondLst>
                                    <p:cond delay="0"/>
                                  </p:stCondLst>
                                  <p:iterate>
                                    <p:tmAbs val="0"/>
                                  </p:iterate>
                                  <p:childTnLst>
                                    <p:set>
                                      <p:cBhvr>
                                        <p:cTn id="17" fill="hold"/>
                                        <p:tgtEl>
                                          <p:spTgt spid="6">
                                            <p:txEl>
                                              <p:pRg st="3" end="3"/>
                                            </p:txEl>
                                          </p:spTgt>
                                        </p:tgtEl>
                                        <p:attrNameLst>
                                          <p:attrName>style.visibility</p:attrName>
                                        </p:attrNameLst>
                                      </p:cBhvr>
                                      <p:to>
                                        <p:strVal val="visible"/>
                                      </p:to>
                                    </p:set>
                                    <p:animEffect transition="in" filter="dissolve">
                                      <p:cBhvr>
                                        <p:cTn id="18" dur="500"/>
                                        <p:tgtEl>
                                          <p:spTgt spid="6">
                                            <p:txEl>
                                              <p:pRg st="3" end="3"/>
                                            </p:txEl>
                                          </p:spTgt>
                                        </p:tgtEl>
                                      </p:cBhvr>
                                    </p:animEffect>
                                  </p:childTnLst>
                                </p:cTn>
                              </p:par>
                            </p:childTnLst>
                          </p:cTn>
                        </p:par>
                        <p:par>
                          <p:cTn id="19" fill="hold">
                            <p:stCondLst>
                              <p:cond delay="1500"/>
                            </p:stCondLst>
                            <p:childTnLst>
                              <p:par>
                                <p:cTn id="20" presetID="9" presetClass="entr" fill="hold" grpId="0" nodeType="afterEffect">
                                  <p:stCondLst>
                                    <p:cond delay="0"/>
                                  </p:stCondLst>
                                  <p:iterate>
                                    <p:tmAbs val="0"/>
                                  </p:iterate>
                                  <p:childTnLst>
                                    <p:set>
                                      <p:cBhvr>
                                        <p:cTn id="21" fill="hold"/>
                                        <p:tgtEl>
                                          <p:spTgt spid="6">
                                            <p:txEl>
                                              <p:pRg st="5" end="5"/>
                                            </p:txEl>
                                          </p:spTgt>
                                        </p:tgtEl>
                                        <p:attrNameLst>
                                          <p:attrName>style.visibility</p:attrName>
                                        </p:attrNameLst>
                                      </p:cBhvr>
                                      <p:to>
                                        <p:strVal val="visible"/>
                                      </p:to>
                                    </p:set>
                                    <p:animEffect transition="in" filter="dissolve">
                                      <p:cBhvr>
                                        <p:cTn id="22" dur="500"/>
                                        <p:tgtEl>
                                          <p:spTgt spid="6">
                                            <p:txEl>
                                              <p:pRg st="5" end="5"/>
                                            </p:txEl>
                                          </p:spTgt>
                                        </p:tgtEl>
                                      </p:cBhvr>
                                    </p:animEffect>
                                  </p:childTnLst>
                                </p:cTn>
                              </p:par>
                            </p:childTnLst>
                          </p:cTn>
                        </p:par>
                        <p:par>
                          <p:cTn id="23" fill="hold">
                            <p:stCondLst>
                              <p:cond delay="2000"/>
                            </p:stCondLst>
                            <p:childTnLst>
                              <p:par>
                                <p:cTn id="24" presetID="9" presetClass="entr" fill="hold" grpId="0" nodeType="afterEffect">
                                  <p:stCondLst>
                                    <p:cond delay="0"/>
                                  </p:stCondLst>
                                  <p:iterate>
                                    <p:tmAbs val="0"/>
                                  </p:iterate>
                                  <p:childTnLst>
                                    <p:set>
                                      <p:cBhvr>
                                        <p:cTn id="25" fill="hold"/>
                                        <p:tgtEl>
                                          <p:spTgt spid="6">
                                            <p:txEl>
                                              <p:pRg st="6" end="6"/>
                                            </p:txEl>
                                          </p:spTgt>
                                        </p:tgtEl>
                                        <p:attrNameLst>
                                          <p:attrName>style.visibility</p:attrName>
                                        </p:attrNameLst>
                                      </p:cBhvr>
                                      <p:to>
                                        <p:strVal val="visible"/>
                                      </p:to>
                                    </p:set>
                                    <p:animEffect transition="in" filter="dissolve">
                                      <p:cBhvr>
                                        <p:cTn id="26" dur="500"/>
                                        <p:tgtEl>
                                          <p:spTgt spid="6">
                                            <p:txEl>
                                              <p:pRg st="6" end="6"/>
                                            </p:txEl>
                                          </p:spTgt>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208"/>
                                        </p:tgtEl>
                                        <p:attrNameLst>
                                          <p:attrName>style.visibility</p:attrName>
                                        </p:attrNameLst>
                                      </p:cBhvr>
                                      <p:to>
                                        <p:strVal val="visible"/>
                                      </p:to>
                                    </p:set>
                                    <p:animEffect transition="in" filter="fade">
                                      <p:cBhvr>
                                        <p:cTn id="30" dur="5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nvPr>
        </p:nvGraphicFramePr>
        <p:xfrm>
          <a:off x="-105832" y="201083"/>
          <a:ext cx="9398000" cy="6381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0177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Research Question</a:t>
            </a:r>
          </a:p>
        </p:txBody>
      </p:sp>
      <p:sp>
        <p:nvSpPr>
          <p:cNvPr id="3" name="Rectangle 2"/>
          <p:cNvSpPr/>
          <p:nvPr/>
        </p:nvSpPr>
        <p:spPr>
          <a:xfrm>
            <a:off x="531639" y="2792189"/>
            <a:ext cx="8145433" cy="2123658"/>
          </a:xfrm>
          <a:prstGeom prst="rect">
            <a:avLst/>
          </a:prstGeom>
        </p:spPr>
        <p:txBody>
          <a:bodyPr wrap="square">
            <a:spAutoFit/>
          </a:bodyPr>
          <a:lstStyle/>
          <a:p>
            <a:pPr marL="0" indent="0" algn="ctr">
              <a:buNone/>
            </a:pPr>
            <a:r>
              <a:rPr lang="en-US" sz="4400" dirty="0">
                <a:latin typeface="Calibri"/>
                <a:cs typeface="Calibri"/>
              </a:rPr>
              <a:t>How communication technologies are used and managed by the family members at mealtimes? </a:t>
            </a:r>
          </a:p>
        </p:txBody>
      </p:sp>
    </p:spTree>
    <p:extLst>
      <p:ext uri="{BB962C8B-B14F-4D97-AF65-F5344CB8AC3E}">
        <p14:creationId xmlns:p14="http://schemas.microsoft.com/office/powerpoint/2010/main" val="1758809007"/>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149863" y="1797248"/>
            <a:ext cx="506001" cy="103609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0372" y="1425817"/>
            <a:ext cx="703189" cy="1431491"/>
          </a:xfrm>
          <a:prstGeom prst="rect">
            <a:avLst/>
          </a:prstGeom>
        </p:spPr>
      </p:pic>
      <p:pic>
        <p:nvPicPr>
          <p:cNvPr id="11" name="Picture 10"/>
          <p:cNvPicPr>
            <a:picLocks noChangeAspect="1"/>
          </p:cNvPicPr>
          <p:nvPr/>
        </p:nvPicPr>
        <p:blipFill>
          <a:blip r:embed="rId5"/>
          <a:stretch>
            <a:fillRect/>
          </a:stretch>
        </p:blipFill>
        <p:spPr>
          <a:xfrm>
            <a:off x="730236" y="5342632"/>
            <a:ext cx="782811" cy="1346435"/>
          </a:xfrm>
          <a:prstGeom prst="rect">
            <a:avLst/>
          </a:prstGeom>
        </p:spPr>
      </p:pic>
      <p:pic>
        <p:nvPicPr>
          <p:cNvPr id="13" name="Picture 12"/>
          <p:cNvPicPr>
            <a:picLocks noChangeAspect="1"/>
          </p:cNvPicPr>
          <p:nvPr/>
        </p:nvPicPr>
        <p:blipFill>
          <a:blip r:embed="rId5"/>
          <a:stretch>
            <a:fillRect/>
          </a:stretch>
        </p:blipFill>
        <p:spPr>
          <a:xfrm>
            <a:off x="730236" y="3457569"/>
            <a:ext cx="782811" cy="1346435"/>
          </a:xfrm>
          <a:prstGeom prst="rect">
            <a:avLst/>
          </a:prstGeom>
        </p:spPr>
      </p:pic>
      <p:pic>
        <p:nvPicPr>
          <p:cNvPr id="14" name="Picture 13"/>
          <p:cNvPicPr>
            <a:picLocks noChangeAspect="1"/>
          </p:cNvPicPr>
          <p:nvPr/>
        </p:nvPicPr>
        <p:blipFill>
          <a:blip r:embed="rId5"/>
          <a:stretch>
            <a:fillRect/>
          </a:stretch>
        </p:blipFill>
        <p:spPr>
          <a:xfrm>
            <a:off x="729716" y="1510875"/>
            <a:ext cx="782811" cy="1346435"/>
          </a:xfrm>
          <a:prstGeom prst="rect">
            <a:avLst/>
          </a:prstGeom>
        </p:spPr>
      </p:pic>
      <p:pic>
        <p:nvPicPr>
          <p:cNvPr id="15" name="Picture 14"/>
          <p:cNvPicPr>
            <a:picLocks noChangeAspect="1"/>
          </p:cNvPicPr>
          <p:nvPr/>
        </p:nvPicPr>
        <p:blipFill>
          <a:blip r:embed="rId3"/>
          <a:stretch>
            <a:fillRect/>
          </a:stretch>
        </p:blipFill>
        <p:spPr>
          <a:xfrm>
            <a:off x="2655864" y="1797248"/>
            <a:ext cx="506001" cy="1036098"/>
          </a:xfrm>
          <a:prstGeom prst="rect">
            <a:avLst/>
          </a:prstGeom>
        </p:spPr>
      </p:pic>
      <p:pic>
        <p:nvPicPr>
          <p:cNvPr id="16" name="Picture 15"/>
          <p:cNvPicPr>
            <a:picLocks noChangeAspect="1"/>
          </p:cNvPicPr>
          <p:nvPr/>
        </p:nvPicPr>
        <p:blipFill>
          <a:blip r:embed="rId3"/>
          <a:stretch>
            <a:fillRect/>
          </a:stretch>
        </p:blipFill>
        <p:spPr>
          <a:xfrm>
            <a:off x="2173823" y="3755924"/>
            <a:ext cx="506001" cy="1036098"/>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8554" y="3372512"/>
            <a:ext cx="703189" cy="1431491"/>
          </a:xfrm>
          <a:prstGeom prst="rect">
            <a:avLst/>
          </a:prstGeom>
        </p:spPr>
      </p:pic>
      <p:pic>
        <p:nvPicPr>
          <p:cNvPr id="18" name="Picture 17"/>
          <p:cNvPicPr>
            <a:picLocks noChangeAspect="1"/>
          </p:cNvPicPr>
          <p:nvPr/>
        </p:nvPicPr>
        <p:blipFill>
          <a:blip r:embed="rId6"/>
          <a:stretch>
            <a:fillRect/>
          </a:stretch>
        </p:blipFill>
        <p:spPr>
          <a:xfrm>
            <a:off x="1512527" y="5257574"/>
            <a:ext cx="703189" cy="143149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3926" y="1486911"/>
            <a:ext cx="782811" cy="1346434"/>
          </a:xfrm>
          <a:prstGeom prst="rect">
            <a:avLst/>
          </a:prstGeom>
        </p:spPr>
      </p:pic>
      <p:pic>
        <p:nvPicPr>
          <p:cNvPr id="20" name="Picture 19"/>
          <p:cNvPicPr>
            <a:picLocks noChangeAspect="1"/>
          </p:cNvPicPr>
          <p:nvPr/>
        </p:nvPicPr>
        <p:blipFill>
          <a:blip r:embed="rId6"/>
          <a:stretch>
            <a:fillRect/>
          </a:stretch>
        </p:blipFill>
        <p:spPr>
          <a:xfrm>
            <a:off x="4726217" y="1401853"/>
            <a:ext cx="703189" cy="1431493"/>
          </a:xfrm>
          <a:prstGeom prst="rect">
            <a:avLst/>
          </a:prstGeom>
        </p:spPr>
      </p:pic>
      <p:pic>
        <p:nvPicPr>
          <p:cNvPr id="21" name="Picture 20"/>
          <p:cNvPicPr>
            <a:picLocks noChangeAspect="1"/>
          </p:cNvPicPr>
          <p:nvPr/>
        </p:nvPicPr>
        <p:blipFill>
          <a:blip r:embed="rId3"/>
          <a:stretch>
            <a:fillRect/>
          </a:stretch>
        </p:blipFill>
        <p:spPr>
          <a:xfrm>
            <a:off x="4659704" y="3719979"/>
            <a:ext cx="506001" cy="1036098"/>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0213" y="3348548"/>
            <a:ext cx="703189" cy="1431491"/>
          </a:xfrm>
          <a:prstGeom prst="rect">
            <a:avLst/>
          </a:prstGeom>
        </p:spPr>
      </p:pic>
      <p:pic>
        <p:nvPicPr>
          <p:cNvPr id="23" name="Picture 22"/>
          <p:cNvPicPr>
            <a:picLocks noChangeAspect="1"/>
          </p:cNvPicPr>
          <p:nvPr/>
        </p:nvPicPr>
        <p:blipFill>
          <a:blip r:embed="rId3"/>
          <a:stretch>
            <a:fillRect/>
          </a:stretch>
        </p:blipFill>
        <p:spPr>
          <a:xfrm>
            <a:off x="5165705" y="3719979"/>
            <a:ext cx="506001" cy="1036098"/>
          </a:xfrm>
          <a:prstGeom prst="rect">
            <a:avLst/>
          </a:prstGeom>
        </p:spPr>
      </p:pic>
      <p:pic>
        <p:nvPicPr>
          <p:cNvPr id="24" name="Picture 23"/>
          <p:cNvPicPr>
            <a:picLocks noChangeAspect="1"/>
          </p:cNvPicPr>
          <p:nvPr/>
        </p:nvPicPr>
        <p:blipFill>
          <a:blip r:embed="rId3"/>
          <a:stretch>
            <a:fillRect/>
          </a:stretch>
        </p:blipFill>
        <p:spPr>
          <a:xfrm>
            <a:off x="5447104" y="5519983"/>
            <a:ext cx="506001" cy="1036098"/>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7613" y="5148552"/>
            <a:ext cx="703189" cy="1431491"/>
          </a:xfrm>
          <a:prstGeom prst="rect">
            <a:avLst/>
          </a:prstGeom>
        </p:spPr>
      </p:pic>
      <p:pic>
        <p:nvPicPr>
          <p:cNvPr id="26" name="Picture 25"/>
          <p:cNvPicPr>
            <a:picLocks noChangeAspect="1"/>
          </p:cNvPicPr>
          <p:nvPr/>
        </p:nvPicPr>
        <p:blipFill>
          <a:blip r:embed="rId5"/>
          <a:stretch>
            <a:fillRect/>
          </a:stretch>
        </p:blipFill>
        <p:spPr>
          <a:xfrm>
            <a:off x="4026957" y="5233610"/>
            <a:ext cx="782811" cy="1346435"/>
          </a:xfrm>
          <a:prstGeom prst="rect">
            <a:avLst/>
          </a:prstGeom>
        </p:spPr>
      </p:pic>
      <p:pic>
        <p:nvPicPr>
          <p:cNvPr id="27" name="Picture 26"/>
          <p:cNvPicPr>
            <a:picLocks noChangeAspect="1"/>
          </p:cNvPicPr>
          <p:nvPr/>
        </p:nvPicPr>
        <p:blipFill>
          <a:blip r:embed="rId3"/>
          <a:stretch>
            <a:fillRect/>
          </a:stretch>
        </p:blipFill>
        <p:spPr>
          <a:xfrm>
            <a:off x="5953105" y="5519983"/>
            <a:ext cx="506001" cy="1036098"/>
          </a:xfrm>
          <a:prstGeom prst="rect">
            <a:avLst/>
          </a:prstGeom>
        </p:spPr>
      </p:pic>
      <p:pic>
        <p:nvPicPr>
          <p:cNvPr id="28" name="Picture 27"/>
          <p:cNvPicPr>
            <a:picLocks noChangeAspect="1"/>
          </p:cNvPicPr>
          <p:nvPr/>
        </p:nvPicPr>
        <p:blipFill>
          <a:blip r:embed="rId3"/>
          <a:stretch>
            <a:fillRect/>
          </a:stretch>
        </p:blipFill>
        <p:spPr>
          <a:xfrm>
            <a:off x="5619233" y="3731860"/>
            <a:ext cx="506001" cy="1036098"/>
          </a:xfrm>
          <a:prstGeom prst="rect">
            <a:avLst/>
          </a:prstGeom>
        </p:spPr>
      </p:pic>
      <p:pic>
        <p:nvPicPr>
          <p:cNvPr id="29" name="Picture 28"/>
          <p:cNvPicPr>
            <a:picLocks noChangeAspect="1"/>
          </p:cNvPicPr>
          <p:nvPr/>
        </p:nvPicPr>
        <p:blipFill>
          <a:blip r:embed="rId3"/>
          <a:stretch>
            <a:fillRect/>
          </a:stretch>
        </p:blipFill>
        <p:spPr>
          <a:xfrm>
            <a:off x="6424183" y="5519983"/>
            <a:ext cx="506001" cy="1036098"/>
          </a:xfrm>
          <a:prstGeom prst="rect">
            <a:avLst/>
          </a:prstGeom>
        </p:spPr>
      </p:pic>
      <p:sp>
        <p:nvSpPr>
          <p:cNvPr id="10" name="Title 9"/>
          <p:cNvSpPr>
            <a:spLocks noGrp="1"/>
          </p:cNvSpPr>
          <p:nvPr>
            <p:ph type="title" idx="4294967295"/>
          </p:nvPr>
        </p:nvSpPr>
        <p:spPr>
          <a:xfrm>
            <a:off x="486888" y="1"/>
            <a:ext cx="7918925" cy="1028700"/>
          </a:xfrm>
        </p:spPr>
        <p:txBody>
          <a:bodyPr anchor="ctr" anchorCtr="0">
            <a:normAutofit/>
          </a:bodyPr>
          <a:lstStyle/>
          <a:p>
            <a:r>
              <a:rPr lang="en-US" dirty="0">
                <a:solidFill>
                  <a:schemeClr val="bg1"/>
                </a:solidFill>
                <a:sym typeface="Century Gothic"/>
              </a:rPr>
              <a:t>Participating Families</a:t>
            </a:r>
            <a:endParaRPr lang="en-US" dirty="0">
              <a:solidFill>
                <a:schemeClr val="bg1"/>
              </a:solidFill>
            </a:endParaRPr>
          </a:p>
        </p:txBody>
      </p:sp>
    </p:spTree>
    <p:extLst>
      <p:ext uri="{BB962C8B-B14F-4D97-AF65-F5344CB8AC3E}">
        <p14:creationId xmlns:p14="http://schemas.microsoft.com/office/powerpoint/2010/main" val="888545949"/>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
                                        <p:tgtEl>
                                          <p:spTgt spid="5"/>
                                        </p:tgtEl>
                                      </p:cBhvr>
                                    </p:animEffect>
                                  </p:childTnLst>
                                </p:cTn>
                              </p:par>
                            </p:childTnLst>
                          </p:cTn>
                        </p:par>
                        <p:par>
                          <p:cTn id="8" fill="hold">
                            <p:stCondLst>
                              <p:cond delay="15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50"/>
                                        <p:tgtEl>
                                          <p:spTgt spid="6"/>
                                        </p:tgtEl>
                                      </p:cBhvr>
                                    </p:animEffect>
                                  </p:childTnLst>
                                </p:cTn>
                              </p:par>
                            </p:childTnLst>
                          </p:cTn>
                        </p:par>
                        <p:par>
                          <p:cTn id="12" fill="hold">
                            <p:stCondLst>
                              <p:cond delay="3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50"/>
                                        <p:tgtEl>
                                          <p:spTgt spid="11"/>
                                        </p:tgtEl>
                                      </p:cBhvr>
                                    </p:animEffect>
                                  </p:childTnLst>
                                </p:cTn>
                              </p:par>
                            </p:childTnLst>
                          </p:cTn>
                        </p:par>
                        <p:par>
                          <p:cTn id="16" fill="hold">
                            <p:stCondLst>
                              <p:cond delay="45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50"/>
                                        <p:tgtEl>
                                          <p:spTgt spid="13"/>
                                        </p:tgtEl>
                                      </p:cBhvr>
                                    </p:animEffect>
                                  </p:childTnLst>
                                </p:cTn>
                              </p:par>
                            </p:childTnLst>
                          </p:cTn>
                        </p:par>
                        <p:par>
                          <p:cTn id="20" fill="hold">
                            <p:stCondLst>
                              <p:cond delay="6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50"/>
                                        <p:tgtEl>
                                          <p:spTgt spid="14"/>
                                        </p:tgtEl>
                                      </p:cBhvr>
                                    </p:animEffect>
                                  </p:childTnLst>
                                </p:cTn>
                              </p:par>
                            </p:childTnLst>
                          </p:cTn>
                        </p:par>
                        <p:par>
                          <p:cTn id="24" fill="hold">
                            <p:stCondLst>
                              <p:cond delay="75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50"/>
                                        <p:tgtEl>
                                          <p:spTgt spid="15"/>
                                        </p:tgtEl>
                                      </p:cBhvr>
                                    </p:animEffect>
                                  </p:childTnLst>
                                </p:cTn>
                              </p:par>
                            </p:childTnLst>
                          </p:cTn>
                        </p:par>
                        <p:par>
                          <p:cTn id="28" fill="hold">
                            <p:stCondLst>
                              <p:cond delay="900"/>
                            </p:stCondLst>
                            <p:childTnLst>
                              <p:par>
                                <p:cTn id="29" presetID="10"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50"/>
                                        <p:tgtEl>
                                          <p:spTgt spid="16"/>
                                        </p:tgtEl>
                                      </p:cBhvr>
                                    </p:animEffect>
                                  </p:childTnLst>
                                </p:cTn>
                              </p:par>
                            </p:childTnLst>
                          </p:cTn>
                        </p:par>
                        <p:par>
                          <p:cTn id="32" fill="hold">
                            <p:stCondLst>
                              <p:cond delay="1050"/>
                            </p:stCondLst>
                            <p:childTnLst>
                              <p:par>
                                <p:cTn id="33" presetID="10"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50"/>
                                        <p:tgtEl>
                                          <p:spTgt spid="17"/>
                                        </p:tgtEl>
                                      </p:cBhvr>
                                    </p:animEffect>
                                  </p:childTnLst>
                                </p:cTn>
                              </p:par>
                            </p:childTnLst>
                          </p:cTn>
                        </p:par>
                        <p:par>
                          <p:cTn id="36" fill="hold">
                            <p:stCondLst>
                              <p:cond delay="1200"/>
                            </p:stCondLst>
                            <p:childTnLst>
                              <p:par>
                                <p:cTn id="37" presetID="10" presetClass="entr" presetSubtype="0"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50"/>
                                        <p:tgtEl>
                                          <p:spTgt spid="18"/>
                                        </p:tgtEl>
                                      </p:cBhvr>
                                    </p:animEffect>
                                  </p:childTnLst>
                                </p:cTn>
                              </p:par>
                            </p:childTnLst>
                          </p:cTn>
                        </p:par>
                        <p:par>
                          <p:cTn id="40" fill="hold">
                            <p:stCondLst>
                              <p:cond delay="1350"/>
                            </p:stCondLst>
                            <p:childTnLst>
                              <p:par>
                                <p:cTn id="41" presetID="10"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50"/>
                                        <p:tgtEl>
                                          <p:spTgt spid="19"/>
                                        </p:tgtEl>
                                      </p:cBhvr>
                                    </p:animEffect>
                                  </p:childTnLst>
                                </p:cTn>
                              </p:par>
                            </p:childTnLst>
                          </p:cTn>
                        </p:par>
                        <p:par>
                          <p:cTn id="44" fill="hold">
                            <p:stCondLst>
                              <p:cond delay="1500"/>
                            </p:stCondLst>
                            <p:childTnLst>
                              <p:par>
                                <p:cTn id="45" presetID="10" presetClass="entr" presetSubtype="0" fill="hold"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50"/>
                                        <p:tgtEl>
                                          <p:spTgt spid="21"/>
                                        </p:tgtEl>
                                      </p:cBhvr>
                                    </p:animEffect>
                                  </p:childTnLst>
                                </p:cTn>
                              </p:par>
                            </p:childTnLst>
                          </p:cTn>
                        </p:par>
                        <p:par>
                          <p:cTn id="48" fill="hold">
                            <p:stCondLst>
                              <p:cond delay="1650"/>
                            </p:stCondLst>
                            <p:childTnLst>
                              <p:par>
                                <p:cTn id="49" presetID="10" presetClass="entr" presetSubtype="0" fill="hold"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50"/>
                                        <p:tgtEl>
                                          <p:spTgt spid="22"/>
                                        </p:tgtEl>
                                      </p:cBhvr>
                                    </p:animEffect>
                                  </p:childTnLst>
                                </p:cTn>
                              </p:par>
                            </p:childTnLst>
                          </p:cTn>
                        </p:par>
                        <p:par>
                          <p:cTn id="52" fill="hold">
                            <p:stCondLst>
                              <p:cond delay="1800"/>
                            </p:stCondLst>
                            <p:childTnLst>
                              <p:par>
                                <p:cTn id="53" presetID="10" presetClass="entr" presetSubtype="0" fill="hold"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50"/>
                                        <p:tgtEl>
                                          <p:spTgt spid="23"/>
                                        </p:tgtEl>
                                      </p:cBhvr>
                                    </p:animEffect>
                                  </p:childTnLst>
                                </p:cTn>
                              </p:par>
                            </p:childTnLst>
                          </p:cTn>
                        </p:par>
                        <p:par>
                          <p:cTn id="56" fill="hold">
                            <p:stCondLst>
                              <p:cond delay="1950"/>
                            </p:stCondLst>
                            <p:childTnLst>
                              <p:par>
                                <p:cTn id="57" presetID="10" presetClass="entr" presetSubtype="0"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150"/>
                                        <p:tgtEl>
                                          <p:spTgt spid="24"/>
                                        </p:tgtEl>
                                      </p:cBhvr>
                                    </p:animEffect>
                                  </p:childTnLst>
                                </p:cTn>
                              </p:par>
                            </p:childTnLst>
                          </p:cTn>
                        </p:par>
                        <p:par>
                          <p:cTn id="60" fill="hold">
                            <p:stCondLst>
                              <p:cond delay="2100"/>
                            </p:stCondLst>
                            <p:childTnLst>
                              <p:par>
                                <p:cTn id="61" presetID="10" presetClass="entr" presetSubtype="0" fill="hold"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150"/>
                                        <p:tgtEl>
                                          <p:spTgt spid="25"/>
                                        </p:tgtEl>
                                      </p:cBhvr>
                                    </p:animEffect>
                                  </p:childTnLst>
                                </p:cTn>
                              </p:par>
                            </p:childTnLst>
                          </p:cTn>
                        </p:par>
                        <p:par>
                          <p:cTn id="64" fill="hold">
                            <p:stCondLst>
                              <p:cond delay="2250"/>
                            </p:stCondLst>
                            <p:childTnLst>
                              <p:par>
                                <p:cTn id="65" presetID="10" presetClass="entr" presetSubtype="0" fill="hold"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150"/>
                                        <p:tgtEl>
                                          <p:spTgt spid="26"/>
                                        </p:tgtEl>
                                      </p:cBhvr>
                                    </p:animEffect>
                                  </p:childTnLst>
                                </p:cTn>
                              </p:par>
                            </p:childTnLst>
                          </p:cTn>
                        </p:par>
                        <p:par>
                          <p:cTn id="68" fill="hold">
                            <p:stCondLst>
                              <p:cond delay="2400"/>
                            </p:stCondLst>
                            <p:childTnLst>
                              <p:par>
                                <p:cTn id="69" presetID="10" presetClass="entr" presetSubtype="0" fill="hold" nodeType="after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150"/>
                                        <p:tgtEl>
                                          <p:spTgt spid="27"/>
                                        </p:tgtEl>
                                      </p:cBhvr>
                                    </p:animEffect>
                                  </p:childTnLst>
                                </p:cTn>
                              </p:par>
                            </p:childTnLst>
                          </p:cTn>
                        </p:par>
                        <p:par>
                          <p:cTn id="72" fill="hold">
                            <p:stCondLst>
                              <p:cond delay="2550"/>
                            </p:stCondLst>
                            <p:childTnLst>
                              <p:par>
                                <p:cTn id="73" presetID="10" presetClass="entr" presetSubtype="0" fill="hold" nodeType="after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fade">
                                      <p:cBhvr>
                                        <p:cTn id="75" dur="150"/>
                                        <p:tgtEl>
                                          <p:spTgt spid="28"/>
                                        </p:tgtEl>
                                      </p:cBhvr>
                                    </p:animEffect>
                                  </p:childTnLst>
                                </p:cTn>
                              </p:par>
                            </p:childTnLst>
                          </p:cTn>
                        </p:par>
                        <p:par>
                          <p:cTn id="76" fill="hold">
                            <p:stCondLst>
                              <p:cond delay="2700"/>
                            </p:stCondLst>
                            <p:childTnLst>
                              <p:par>
                                <p:cTn id="77" presetID="10" presetClass="entr" presetSubtype="0" fill="hold" nodeType="after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150"/>
                                        <p:tgtEl>
                                          <p:spTgt spid="29"/>
                                        </p:tgtEl>
                                      </p:cBhvr>
                                    </p:animEffect>
                                  </p:childTnLst>
                                </p:cTn>
                              </p:par>
                            </p:childTnLst>
                          </p:cTn>
                        </p:par>
                        <p:par>
                          <p:cTn id="80" fill="hold">
                            <p:stCondLst>
                              <p:cond delay="2850"/>
                            </p:stCondLst>
                            <p:childTnLst>
                              <p:par>
                                <p:cTn id="81" presetID="10" presetClass="entr" presetSubtype="0" fill="hold" nodeType="after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1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746100" y="1797248"/>
            <a:ext cx="506001" cy="103609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609" y="1425817"/>
            <a:ext cx="703189" cy="1431491"/>
          </a:xfrm>
          <a:prstGeom prst="rect">
            <a:avLst/>
          </a:prstGeom>
        </p:spPr>
      </p:pic>
      <p:pic>
        <p:nvPicPr>
          <p:cNvPr id="11" name="Picture 10"/>
          <p:cNvPicPr>
            <a:picLocks noChangeAspect="1"/>
          </p:cNvPicPr>
          <p:nvPr/>
        </p:nvPicPr>
        <p:blipFill>
          <a:blip r:embed="rId5"/>
          <a:stretch>
            <a:fillRect/>
          </a:stretch>
        </p:blipFill>
        <p:spPr>
          <a:xfrm>
            <a:off x="326473" y="5342632"/>
            <a:ext cx="782811" cy="1346435"/>
          </a:xfrm>
          <a:prstGeom prst="rect">
            <a:avLst/>
          </a:prstGeom>
        </p:spPr>
      </p:pic>
      <p:pic>
        <p:nvPicPr>
          <p:cNvPr id="13" name="Picture 12"/>
          <p:cNvPicPr>
            <a:picLocks noChangeAspect="1"/>
          </p:cNvPicPr>
          <p:nvPr/>
        </p:nvPicPr>
        <p:blipFill>
          <a:blip r:embed="rId5"/>
          <a:stretch>
            <a:fillRect/>
          </a:stretch>
        </p:blipFill>
        <p:spPr>
          <a:xfrm>
            <a:off x="326473" y="3457569"/>
            <a:ext cx="782811" cy="1346435"/>
          </a:xfrm>
          <a:prstGeom prst="rect">
            <a:avLst/>
          </a:prstGeom>
        </p:spPr>
      </p:pic>
      <p:pic>
        <p:nvPicPr>
          <p:cNvPr id="14" name="Picture 13"/>
          <p:cNvPicPr>
            <a:picLocks noChangeAspect="1"/>
          </p:cNvPicPr>
          <p:nvPr/>
        </p:nvPicPr>
        <p:blipFill>
          <a:blip r:embed="rId5"/>
          <a:stretch>
            <a:fillRect/>
          </a:stretch>
        </p:blipFill>
        <p:spPr>
          <a:xfrm>
            <a:off x="325953" y="1510875"/>
            <a:ext cx="782811" cy="1346435"/>
          </a:xfrm>
          <a:prstGeom prst="rect">
            <a:avLst/>
          </a:prstGeom>
        </p:spPr>
      </p:pic>
      <p:pic>
        <p:nvPicPr>
          <p:cNvPr id="15" name="Picture 14"/>
          <p:cNvPicPr>
            <a:picLocks noChangeAspect="1"/>
          </p:cNvPicPr>
          <p:nvPr/>
        </p:nvPicPr>
        <p:blipFill>
          <a:blip r:embed="rId3"/>
          <a:stretch>
            <a:fillRect/>
          </a:stretch>
        </p:blipFill>
        <p:spPr>
          <a:xfrm>
            <a:off x="2252101" y="1797248"/>
            <a:ext cx="506001" cy="1036098"/>
          </a:xfrm>
          <a:prstGeom prst="rect">
            <a:avLst/>
          </a:prstGeom>
        </p:spPr>
      </p:pic>
      <p:pic>
        <p:nvPicPr>
          <p:cNvPr id="16" name="Picture 15"/>
          <p:cNvPicPr>
            <a:picLocks noChangeAspect="1"/>
          </p:cNvPicPr>
          <p:nvPr/>
        </p:nvPicPr>
        <p:blipFill>
          <a:blip r:embed="rId3"/>
          <a:stretch>
            <a:fillRect/>
          </a:stretch>
        </p:blipFill>
        <p:spPr>
          <a:xfrm>
            <a:off x="1770060" y="3755924"/>
            <a:ext cx="506001" cy="1036098"/>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791" y="3372512"/>
            <a:ext cx="703189" cy="1431491"/>
          </a:xfrm>
          <a:prstGeom prst="rect">
            <a:avLst/>
          </a:prstGeom>
        </p:spPr>
      </p:pic>
      <p:pic>
        <p:nvPicPr>
          <p:cNvPr id="18" name="Picture 17"/>
          <p:cNvPicPr>
            <a:picLocks noChangeAspect="1"/>
          </p:cNvPicPr>
          <p:nvPr/>
        </p:nvPicPr>
        <p:blipFill>
          <a:blip r:embed="rId6"/>
          <a:stretch>
            <a:fillRect/>
          </a:stretch>
        </p:blipFill>
        <p:spPr>
          <a:xfrm>
            <a:off x="1108764" y="5257574"/>
            <a:ext cx="703189" cy="143149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0163" y="1486911"/>
            <a:ext cx="782811" cy="1346434"/>
          </a:xfrm>
          <a:prstGeom prst="rect">
            <a:avLst/>
          </a:prstGeom>
        </p:spPr>
      </p:pic>
      <p:pic>
        <p:nvPicPr>
          <p:cNvPr id="20" name="Picture 19"/>
          <p:cNvPicPr>
            <a:picLocks noChangeAspect="1"/>
          </p:cNvPicPr>
          <p:nvPr/>
        </p:nvPicPr>
        <p:blipFill>
          <a:blip r:embed="rId6"/>
          <a:stretch>
            <a:fillRect/>
          </a:stretch>
        </p:blipFill>
        <p:spPr>
          <a:xfrm>
            <a:off x="4322454" y="1401853"/>
            <a:ext cx="703189" cy="1431493"/>
          </a:xfrm>
          <a:prstGeom prst="rect">
            <a:avLst/>
          </a:prstGeom>
        </p:spPr>
      </p:pic>
      <p:pic>
        <p:nvPicPr>
          <p:cNvPr id="21" name="Picture 20"/>
          <p:cNvPicPr>
            <a:picLocks noChangeAspect="1"/>
          </p:cNvPicPr>
          <p:nvPr/>
        </p:nvPicPr>
        <p:blipFill>
          <a:blip r:embed="rId3"/>
          <a:stretch>
            <a:fillRect/>
          </a:stretch>
        </p:blipFill>
        <p:spPr>
          <a:xfrm>
            <a:off x="4255941" y="3719979"/>
            <a:ext cx="506001" cy="1036098"/>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6450" y="3348548"/>
            <a:ext cx="703189" cy="1431491"/>
          </a:xfrm>
          <a:prstGeom prst="rect">
            <a:avLst/>
          </a:prstGeom>
        </p:spPr>
      </p:pic>
      <p:pic>
        <p:nvPicPr>
          <p:cNvPr id="23" name="Picture 22"/>
          <p:cNvPicPr>
            <a:picLocks noChangeAspect="1"/>
          </p:cNvPicPr>
          <p:nvPr/>
        </p:nvPicPr>
        <p:blipFill>
          <a:blip r:embed="rId3"/>
          <a:stretch>
            <a:fillRect/>
          </a:stretch>
        </p:blipFill>
        <p:spPr>
          <a:xfrm>
            <a:off x="4761942" y="3719979"/>
            <a:ext cx="506001" cy="1036098"/>
          </a:xfrm>
          <a:prstGeom prst="rect">
            <a:avLst/>
          </a:prstGeom>
        </p:spPr>
      </p:pic>
      <p:pic>
        <p:nvPicPr>
          <p:cNvPr id="24" name="Picture 23"/>
          <p:cNvPicPr>
            <a:picLocks noChangeAspect="1"/>
          </p:cNvPicPr>
          <p:nvPr/>
        </p:nvPicPr>
        <p:blipFill>
          <a:blip r:embed="rId3"/>
          <a:stretch>
            <a:fillRect/>
          </a:stretch>
        </p:blipFill>
        <p:spPr>
          <a:xfrm>
            <a:off x="5043341" y="5519983"/>
            <a:ext cx="506001" cy="1036098"/>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3850" y="5148552"/>
            <a:ext cx="703189" cy="1431491"/>
          </a:xfrm>
          <a:prstGeom prst="rect">
            <a:avLst/>
          </a:prstGeom>
        </p:spPr>
      </p:pic>
      <p:pic>
        <p:nvPicPr>
          <p:cNvPr id="26" name="Picture 25"/>
          <p:cNvPicPr>
            <a:picLocks noChangeAspect="1"/>
          </p:cNvPicPr>
          <p:nvPr/>
        </p:nvPicPr>
        <p:blipFill>
          <a:blip r:embed="rId5"/>
          <a:stretch>
            <a:fillRect/>
          </a:stretch>
        </p:blipFill>
        <p:spPr>
          <a:xfrm>
            <a:off x="3623194" y="5233610"/>
            <a:ext cx="782811" cy="1346435"/>
          </a:xfrm>
          <a:prstGeom prst="rect">
            <a:avLst/>
          </a:prstGeom>
        </p:spPr>
      </p:pic>
      <p:pic>
        <p:nvPicPr>
          <p:cNvPr id="27" name="Picture 26"/>
          <p:cNvPicPr>
            <a:picLocks noChangeAspect="1"/>
          </p:cNvPicPr>
          <p:nvPr/>
        </p:nvPicPr>
        <p:blipFill>
          <a:blip r:embed="rId3"/>
          <a:stretch>
            <a:fillRect/>
          </a:stretch>
        </p:blipFill>
        <p:spPr>
          <a:xfrm>
            <a:off x="5549342" y="5519983"/>
            <a:ext cx="506001" cy="1036098"/>
          </a:xfrm>
          <a:prstGeom prst="rect">
            <a:avLst/>
          </a:prstGeom>
        </p:spPr>
      </p:pic>
      <p:pic>
        <p:nvPicPr>
          <p:cNvPr id="28" name="Picture 27"/>
          <p:cNvPicPr>
            <a:picLocks noChangeAspect="1"/>
          </p:cNvPicPr>
          <p:nvPr/>
        </p:nvPicPr>
        <p:blipFill>
          <a:blip r:embed="rId3"/>
          <a:stretch>
            <a:fillRect/>
          </a:stretch>
        </p:blipFill>
        <p:spPr>
          <a:xfrm>
            <a:off x="5215470" y="3731860"/>
            <a:ext cx="506001" cy="1036098"/>
          </a:xfrm>
          <a:prstGeom prst="rect">
            <a:avLst/>
          </a:prstGeom>
        </p:spPr>
      </p:pic>
      <p:pic>
        <p:nvPicPr>
          <p:cNvPr id="29" name="Picture 28"/>
          <p:cNvPicPr>
            <a:picLocks noChangeAspect="1"/>
          </p:cNvPicPr>
          <p:nvPr/>
        </p:nvPicPr>
        <p:blipFill>
          <a:blip r:embed="rId3"/>
          <a:stretch>
            <a:fillRect/>
          </a:stretch>
        </p:blipFill>
        <p:spPr>
          <a:xfrm>
            <a:off x="6020420" y="5519983"/>
            <a:ext cx="506001" cy="1036098"/>
          </a:xfrm>
          <a:prstGeom prst="rect">
            <a:avLst/>
          </a:prstGeom>
        </p:spPr>
      </p:pic>
      <p:pic>
        <p:nvPicPr>
          <p:cNvPr id="2" name="Picture 1"/>
          <p:cNvPicPr>
            <a:picLocks noChangeAspect="1"/>
          </p:cNvPicPr>
          <p:nvPr/>
        </p:nvPicPr>
        <p:blipFill>
          <a:blip r:embed="rId8">
            <a:extLst>
              <a:ext uri="{BEBA8EAE-BF5A-486C-A8C5-ECC9F3942E4B}">
                <a14:imgProps xmlns:a14="http://schemas.microsoft.com/office/drawing/2010/main">
                  <a14:imgLayer r:embed="rId9">
                    <a14:imgEffect>
                      <a14:artisticCrisscrossEtching/>
                    </a14:imgEffect>
                  </a14:imgLayer>
                </a14:imgProps>
              </a:ext>
            </a:extLst>
          </a:blip>
          <a:stretch>
            <a:fillRect/>
          </a:stretch>
        </p:blipFill>
        <p:spPr>
          <a:xfrm>
            <a:off x="7583460" y="5257574"/>
            <a:ext cx="1193875" cy="1193875"/>
          </a:xfrm>
          <a:prstGeom prst="rect">
            <a:avLst/>
          </a:prstGeom>
        </p:spPr>
      </p:pic>
      <p:pic>
        <p:nvPicPr>
          <p:cNvPr id="3" name="Picture 2"/>
          <p:cNvPicPr>
            <a:picLocks noChangeAspect="1"/>
          </p:cNvPicPr>
          <p:nvPr/>
        </p:nvPicPr>
        <p:blipFill>
          <a:blip r:embed="rId10">
            <a:biLevel thresh="75000"/>
            <a:extLst>
              <a:ext uri="{BEBA8EAE-BF5A-486C-A8C5-ECC9F3942E4B}">
                <a14:imgProps xmlns:a14="http://schemas.microsoft.com/office/drawing/2010/main">
                  <a14:imgLayer r:embed="rId11">
                    <a14:imgEffect>
                      <a14:saturation sat="400000"/>
                    </a14:imgEffect>
                  </a14:imgLayer>
                </a14:imgProps>
              </a:ext>
            </a:extLst>
          </a:blip>
          <a:stretch>
            <a:fillRect/>
          </a:stretch>
        </p:blipFill>
        <p:spPr>
          <a:xfrm>
            <a:off x="7536271" y="3405514"/>
            <a:ext cx="1277640" cy="1277640"/>
          </a:xfrm>
          <a:prstGeom prst="rect">
            <a:avLst/>
          </a:prstGeom>
        </p:spPr>
      </p:pic>
      <p:pic>
        <p:nvPicPr>
          <p:cNvPr id="7" name="Picture 6"/>
          <p:cNvPicPr>
            <a:picLocks noChangeAspect="1"/>
          </p:cNvPicPr>
          <p:nvPr/>
        </p:nvPicPr>
        <p:blipFill>
          <a:blip r:embed="rId12">
            <a:biLevel thresh="75000"/>
            <a:extLst>
              <a:ext uri="{BEBA8EAE-BF5A-486C-A8C5-ECC9F3942E4B}">
                <a14:imgProps xmlns:a14="http://schemas.microsoft.com/office/drawing/2010/main">
                  <a14:imgLayer r:embed="rId13">
                    <a14:imgEffect>
                      <a14:artisticPhotocopy/>
                    </a14:imgEffect>
                  </a14:imgLayer>
                </a14:imgProps>
              </a:ext>
            </a:extLst>
          </a:blip>
          <a:stretch>
            <a:fillRect/>
          </a:stretch>
        </p:blipFill>
        <p:spPr>
          <a:xfrm>
            <a:off x="7530711" y="1510875"/>
            <a:ext cx="1193875" cy="1193875"/>
          </a:xfrm>
          <a:prstGeom prst="rect">
            <a:avLst/>
          </a:prstGeom>
        </p:spPr>
      </p:pic>
      <p:sp>
        <p:nvSpPr>
          <p:cNvPr id="10" name="Title 9"/>
          <p:cNvSpPr>
            <a:spLocks noGrp="1"/>
          </p:cNvSpPr>
          <p:nvPr>
            <p:ph type="title" idx="4294967295"/>
          </p:nvPr>
        </p:nvSpPr>
        <p:spPr>
          <a:xfrm>
            <a:off x="0" y="1"/>
            <a:ext cx="8405813" cy="1028700"/>
          </a:xfrm>
        </p:spPr>
        <p:txBody>
          <a:bodyPr anchor="ctr" anchorCtr="0">
            <a:normAutofit/>
          </a:bodyPr>
          <a:lstStyle/>
          <a:p>
            <a:r>
              <a:rPr lang="en-US" dirty="0">
                <a:solidFill>
                  <a:schemeClr val="bg1"/>
                </a:solidFill>
                <a:sym typeface="Century Gothic"/>
              </a:rPr>
              <a:t>Participating Families</a:t>
            </a:r>
            <a:endParaRPr lang="en-US" dirty="0">
              <a:solidFill>
                <a:schemeClr val="bg1"/>
              </a:solidFill>
            </a:endParaRPr>
          </a:p>
        </p:txBody>
      </p:sp>
    </p:spTree>
    <p:extLst>
      <p:ext uri="{BB962C8B-B14F-4D97-AF65-F5344CB8AC3E}">
        <p14:creationId xmlns:p14="http://schemas.microsoft.com/office/powerpoint/2010/main" val="714844006"/>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
                                        <p:tgtEl>
                                          <p:spTgt spid="5"/>
                                        </p:tgtEl>
                                      </p:cBhvr>
                                    </p:animEffect>
                                  </p:childTnLst>
                                </p:cTn>
                              </p:par>
                            </p:childTnLst>
                          </p:cTn>
                        </p:par>
                        <p:par>
                          <p:cTn id="8" fill="hold">
                            <p:stCondLst>
                              <p:cond delay="15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50"/>
                                        <p:tgtEl>
                                          <p:spTgt spid="6"/>
                                        </p:tgtEl>
                                      </p:cBhvr>
                                    </p:animEffect>
                                  </p:childTnLst>
                                </p:cTn>
                              </p:par>
                            </p:childTnLst>
                          </p:cTn>
                        </p:par>
                        <p:par>
                          <p:cTn id="12" fill="hold">
                            <p:stCondLst>
                              <p:cond delay="3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50"/>
                                        <p:tgtEl>
                                          <p:spTgt spid="11"/>
                                        </p:tgtEl>
                                      </p:cBhvr>
                                    </p:animEffect>
                                  </p:childTnLst>
                                </p:cTn>
                              </p:par>
                            </p:childTnLst>
                          </p:cTn>
                        </p:par>
                        <p:par>
                          <p:cTn id="16" fill="hold">
                            <p:stCondLst>
                              <p:cond delay="45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50"/>
                                        <p:tgtEl>
                                          <p:spTgt spid="13"/>
                                        </p:tgtEl>
                                      </p:cBhvr>
                                    </p:animEffect>
                                  </p:childTnLst>
                                </p:cTn>
                              </p:par>
                            </p:childTnLst>
                          </p:cTn>
                        </p:par>
                        <p:par>
                          <p:cTn id="20" fill="hold">
                            <p:stCondLst>
                              <p:cond delay="6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50"/>
                                        <p:tgtEl>
                                          <p:spTgt spid="14"/>
                                        </p:tgtEl>
                                      </p:cBhvr>
                                    </p:animEffect>
                                  </p:childTnLst>
                                </p:cTn>
                              </p:par>
                            </p:childTnLst>
                          </p:cTn>
                        </p:par>
                        <p:par>
                          <p:cTn id="24" fill="hold">
                            <p:stCondLst>
                              <p:cond delay="750"/>
                            </p:stCondLst>
                            <p:childTnLst>
                              <p:par>
                                <p:cTn id="25" presetID="10"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50"/>
                                        <p:tgtEl>
                                          <p:spTgt spid="15"/>
                                        </p:tgtEl>
                                      </p:cBhvr>
                                    </p:animEffect>
                                  </p:childTnLst>
                                </p:cTn>
                              </p:par>
                            </p:childTnLst>
                          </p:cTn>
                        </p:par>
                        <p:par>
                          <p:cTn id="28" fill="hold">
                            <p:stCondLst>
                              <p:cond delay="900"/>
                            </p:stCondLst>
                            <p:childTnLst>
                              <p:par>
                                <p:cTn id="29" presetID="10"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50"/>
                                        <p:tgtEl>
                                          <p:spTgt spid="16"/>
                                        </p:tgtEl>
                                      </p:cBhvr>
                                    </p:animEffect>
                                  </p:childTnLst>
                                </p:cTn>
                              </p:par>
                            </p:childTnLst>
                          </p:cTn>
                        </p:par>
                        <p:par>
                          <p:cTn id="32" fill="hold">
                            <p:stCondLst>
                              <p:cond delay="1050"/>
                            </p:stCondLst>
                            <p:childTnLst>
                              <p:par>
                                <p:cTn id="33" presetID="10" presetClass="entr" presetSubtype="0"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50"/>
                                        <p:tgtEl>
                                          <p:spTgt spid="17"/>
                                        </p:tgtEl>
                                      </p:cBhvr>
                                    </p:animEffect>
                                  </p:childTnLst>
                                </p:cTn>
                              </p:par>
                            </p:childTnLst>
                          </p:cTn>
                        </p:par>
                        <p:par>
                          <p:cTn id="36" fill="hold">
                            <p:stCondLst>
                              <p:cond delay="1200"/>
                            </p:stCondLst>
                            <p:childTnLst>
                              <p:par>
                                <p:cTn id="37" presetID="10" presetClass="entr" presetSubtype="0"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50"/>
                                        <p:tgtEl>
                                          <p:spTgt spid="18"/>
                                        </p:tgtEl>
                                      </p:cBhvr>
                                    </p:animEffect>
                                  </p:childTnLst>
                                </p:cTn>
                              </p:par>
                            </p:childTnLst>
                          </p:cTn>
                        </p:par>
                        <p:par>
                          <p:cTn id="40" fill="hold">
                            <p:stCondLst>
                              <p:cond delay="1350"/>
                            </p:stCondLst>
                            <p:childTnLst>
                              <p:par>
                                <p:cTn id="41" presetID="10"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50"/>
                                        <p:tgtEl>
                                          <p:spTgt spid="19"/>
                                        </p:tgtEl>
                                      </p:cBhvr>
                                    </p:animEffect>
                                  </p:childTnLst>
                                </p:cTn>
                              </p:par>
                            </p:childTnLst>
                          </p:cTn>
                        </p:par>
                        <p:par>
                          <p:cTn id="44" fill="hold">
                            <p:stCondLst>
                              <p:cond delay="1500"/>
                            </p:stCondLst>
                            <p:childTnLst>
                              <p:par>
                                <p:cTn id="45" presetID="10" presetClass="entr" presetSubtype="0" fill="hold"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50"/>
                                        <p:tgtEl>
                                          <p:spTgt spid="21"/>
                                        </p:tgtEl>
                                      </p:cBhvr>
                                    </p:animEffect>
                                  </p:childTnLst>
                                </p:cTn>
                              </p:par>
                            </p:childTnLst>
                          </p:cTn>
                        </p:par>
                        <p:par>
                          <p:cTn id="48" fill="hold">
                            <p:stCondLst>
                              <p:cond delay="1650"/>
                            </p:stCondLst>
                            <p:childTnLst>
                              <p:par>
                                <p:cTn id="49" presetID="10" presetClass="entr" presetSubtype="0" fill="hold"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50"/>
                                        <p:tgtEl>
                                          <p:spTgt spid="22"/>
                                        </p:tgtEl>
                                      </p:cBhvr>
                                    </p:animEffect>
                                  </p:childTnLst>
                                </p:cTn>
                              </p:par>
                            </p:childTnLst>
                          </p:cTn>
                        </p:par>
                        <p:par>
                          <p:cTn id="52" fill="hold">
                            <p:stCondLst>
                              <p:cond delay="1800"/>
                            </p:stCondLst>
                            <p:childTnLst>
                              <p:par>
                                <p:cTn id="53" presetID="10" presetClass="entr" presetSubtype="0" fill="hold"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50"/>
                                        <p:tgtEl>
                                          <p:spTgt spid="23"/>
                                        </p:tgtEl>
                                      </p:cBhvr>
                                    </p:animEffect>
                                  </p:childTnLst>
                                </p:cTn>
                              </p:par>
                            </p:childTnLst>
                          </p:cTn>
                        </p:par>
                        <p:par>
                          <p:cTn id="56" fill="hold">
                            <p:stCondLst>
                              <p:cond delay="1950"/>
                            </p:stCondLst>
                            <p:childTnLst>
                              <p:par>
                                <p:cTn id="57" presetID="10" presetClass="entr" presetSubtype="0"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150"/>
                                        <p:tgtEl>
                                          <p:spTgt spid="24"/>
                                        </p:tgtEl>
                                      </p:cBhvr>
                                    </p:animEffect>
                                  </p:childTnLst>
                                </p:cTn>
                              </p:par>
                            </p:childTnLst>
                          </p:cTn>
                        </p:par>
                        <p:par>
                          <p:cTn id="60" fill="hold">
                            <p:stCondLst>
                              <p:cond delay="2100"/>
                            </p:stCondLst>
                            <p:childTnLst>
                              <p:par>
                                <p:cTn id="61" presetID="10" presetClass="entr" presetSubtype="0" fill="hold"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150"/>
                                        <p:tgtEl>
                                          <p:spTgt spid="25"/>
                                        </p:tgtEl>
                                      </p:cBhvr>
                                    </p:animEffect>
                                  </p:childTnLst>
                                </p:cTn>
                              </p:par>
                            </p:childTnLst>
                          </p:cTn>
                        </p:par>
                        <p:par>
                          <p:cTn id="64" fill="hold">
                            <p:stCondLst>
                              <p:cond delay="2250"/>
                            </p:stCondLst>
                            <p:childTnLst>
                              <p:par>
                                <p:cTn id="65" presetID="10" presetClass="entr" presetSubtype="0" fill="hold" nodeType="after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150"/>
                                        <p:tgtEl>
                                          <p:spTgt spid="26"/>
                                        </p:tgtEl>
                                      </p:cBhvr>
                                    </p:animEffect>
                                  </p:childTnLst>
                                </p:cTn>
                              </p:par>
                            </p:childTnLst>
                          </p:cTn>
                        </p:par>
                        <p:par>
                          <p:cTn id="68" fill="hold">
                            <p:stCondLst>
                              <p:cond delay="2400"/>
                            </p:stCondLst>
                            <p:childTnLst>
                              <p:par>
                                <p:cTn id="69" presetID="10" presetClass="entr" presetSubtype="0" fill="hold" nodeType="after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fade">
                                      <p:cBhvr>
                                        <p:cTn id="71" dur="150"/>
                                        <p:tgtEl>
                                          <p:spTgt spid="27"/>
                                        </p:tgtEl>
                                      </p:cBhvr>
                                    </p:animEffect>
                                  </p:childTnLst>
                                </p:cTn>
                              </p:par>
                            </p:childTnLst>
                          </p:cTn>
                        </p:par>
                        <p:par>
                          <p:cTn id="72" fill="hold">
                            <p:stCondLst>
                              <p:cond delay="2550"/>
                            </p:stCondLst>
                            <p:childTnLst>
                              <p:par>
                                <p:cTn id="73" presetID="10" presetClass="entr" presetSubtype="0" fill="hold" nodeType="after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fade">
                                      <p:cBhvr>
                                        <p:cTn id="75" dur="150"/>
                                        <p:tgtEl>
                                          <p:spTgt spid="28"/>
                                        </p:tgtEl>
                                      </p:cBhvr>
                                    </p:animEffect>
                                  </p:childTnLst>
                                </p:cTn>
                              </p:par>
                            </p:childTnLst>
                          </p:cTn>
                        </p:par>
                        <p:par>
                          <p:cTn id="76" fill="hold">
                            <p:stCondLst>
                              <p:cond delay="2700"/>
                            </p:stCondLst>
                            <p:childTnLst>
                              <p:par>
                                <p:cTn id="77" presetID="10" presetClass="entr" presetSubtype="0" fill="hold" nodeType="after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fade">
                                      <p:cBhvr>
                                        <p:cTn id="79" dur="150"/>
                                        <p:tgtEl>
                                          <p:spTgt spid="29"/>
                                        </p:tgtEl>
                                      </p:cBhvr>
                                    </p:animEffect>
                                  </p:childTnLst>
                                </p:cTn>
                              </p:par>
                            </p:childTnLst>
                          </p:cTn>
                        </p:par>
                        <p:par>
                          <p:cTn id="80" fill="hold">
                            <p:stCondLst>
                              <p:cond delay="2850"/>
                            </p:stCondLst>
                            <p:childTnLst>
                              <p:par>
                                <p:cTn id="81" presetID="10" presetClass="entr" presetSubtype="0" fill="hold" nodeType="after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150"/>
                                        <p:tgtEl>
                                          <p:spTgt spid="20"/>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fade">
                                      <p:cBhvr>
                                        <p:cTn id="88" dur="300"/>
                                        <p:tgtEl>
                                          <p:spTgt spid="7"/>
                                        </p:tgtEl>
                                      </p:cBhvr>
                                    </p:animEffect>
                                  </p:childTnLst>
                                </p:cTn>
                              </p:par>
                            </p:childTnLst>
                          </p:cTn>
                        </p:par>
                        <p:par>
                          <p:cTn id="89" fill="hold">
                            <p:stCondLst>
                              <p:cond delay="300"/>
                            </p:stCondLst>
                            <p:childTnLst>
                              <p:par>
                                <p:cTn id="90" presetID="10" presetClass="entr" presetSubtype="0" fill="hold" nodeType="afterEffect">
                                  <p:stCondLst>
                                    <p:cond delay="0"/>
                                  </p:stCondLst>
                                  <p:childTnLst>
                                    <p:set>
                                      <p:cBhvr>
                                        <p:cTn id="91" dur="1" fill="hold">
                                          <p:stCondLst>
                                            <p:cond delay="0"/>
                                          </p:stCondLst>
                                        </p:cTn>
                                        <p:tgtEl>
                                          <p:spTgt spid="3"/>
                                        </p:tgtEl>
                                        <p:attrNameLst>
                                          <p:attrName>style.visibility</p:attrName>
                                        </p:attrNameLst>
                                      </p:cBhvr>
                                      <p:to>
                                        <p:strVal val="visible"/>
                                      </p:to>
                                    </p:set>
                                    <p:animEffect transition="in" filter="fade">
                                      <p:cBhvr>
                                        <p:cTn id="92" dur="300"/>
                                        <p:tgtEl>
                                          <p:spTgt spid="3"/>
                                        </p:tgtEl>
                                      </p:cBhvr>
                                    </p:animEffect>
                                  </p:childTnLst>
                                </p:cTn>
                              </p:par>
                            </p:childTnLst>
                          </p:cTn>
                        </p:par>
                        <p:par>
                          <p:cTn id="93" fill="hold">
                            <p:stCondLst>
                              <p:cond delay="600"/>
                            </p:stCondLst>
                            <p:childTnLst>
                              <p:par>
                                <p:cTn id="94" presetID="10" presetClass="entr" presetSubtype="0" fill="hold" nodeType="afterEffect">
                                  <p:stCondLst>
                                    <p:cond delay="0"/>
                                  </p:stCondLst>
                                  <p:childTnLst>
                                    <p:set>
                                      <p:cBhvr>
                                        <p:cTn id="95" dur="1" fill="hold">
                                          <p:stCondLst>
                                            <p:cond delay="0"/>
                                          </p:stCondLst>
                                        </p:cTn>
                                        <p:tgtEl>
                                          <p:spTgt spid="2"/>
                                        </p:tgtEl>
                                        <p:attrNameLst>
                                          <p:attrName>style.visibility</p:attrName>
                                        </p:attrNameLst>
                                      </p:cBhvr>
                                      <p:to>
                                        <p:strVal val="visible"/>
                                      </p:to>
                                    </p:set>
                                    <p:animEffect transition="in" filter="fade">
                                      <p:cBhvr>
                                        <p:cTn id="96"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51294145"/>
              </p:ext>
            </p:extLst>
          </p:nvPr>
        </p:nvGraphicFramePr>
        <p:xfrm>
          <a:off x="278295" y="2485423"/>
          <a:ext cx="8802484" cy="2675940"/>
        </p:xfrm>
        <a:graphic>
          <a:graphicData uri="http://schemas.openxmlformats.org/drawingml/2006/table">
            <a:tbl>
              <a:tblPr firstRow="1" bandRow="1">
                <a:tableStyleId>{3B4B98B0-60AC-42C2-AFA5-B58CD77FA1E5}</a:tableStyleId>
              </a:tblPr>
              <a:tblGrid>
                <a:gridCol w="5217070">
                  <a:extLst>
                    <a:ext uri="{9D8B030D-6E8A-4147-A177-3AD203B41FA5}">
                      <a16:colId xmlns:a16="http://schemas.microsoft.com/office/drawing/2014/main" val="20000"/>
                    </a:ext>
                  </a:extLst>
                </a:gridCol>
                <a:gridCol w="3585414">
                  <a:extLst>
                    <a:ext uri="{9D8B030D-6E8A-4147-A177-3AD203B41FA5}">
                      <a16:colId xmlns:a16="http://schemas.microsoft.com/office/drawing/2014/main" val="20001"/>
                    </a:ext>
                  </a:extLst>
                </a:gridCol>
              </a:tblGrid>
              <a:tr h="662088">
                <a:tc>
                  <a:txBody>
                    <a:bodyPr/>
                    <a:lstStyle/>
                    <a:p>
                      <a:pPr marL="285750" marR="0" indent="-285750" algn="l" defTabSz="914400" rtl="0" eaLnBrk="1" fontAlgn="auto" latinLnBrk="0" hangingPunct="1">
                        <a:lnSpc>
                          <a:spcPct val="100000"/>
                        </a:lnSpc>
                        <a:spcBef>
                          <a:spcPts val="0"/>
                        </a:spcBef>
                        <a:spcAft>
                          <a:spcPts val="0"/>
                        </a:spcAft>
                        <a:buClrTx/>
                        <a:buSzTx/>
                        <a:buFont typeface="Wingdings" charset="2"/>
                        <a:buChar char="v"/>
                        <a:tabLst/>
                        <a:defRPr/>
                      </a:pPr>
                      <a:r>
                        <a:rPr lang="en-US" sz="1800" b="0" dirty="0">
                          <a:latin typeface="Century Gothic" charset="0"/>
                          <a:ea typeface="Century Gothic" charset="0"/>
                          <a:cs typeface="Century Gothic" charset="0"/>
                        </a:rPr>
                        <a:t>Pre-Interview</a:t>
                      </a:r>
                    </a:p>
                  </a:txBody>
                  <a:tcPr anchor="ctr"/>
                </a:tc>
                <a:tc>
                  <a:txBody>
                    <a:bodyPr/>
                    <a:lstStyle/>
                    <a:p>
                      <a:endParaRPr lang="en-US" dirty="0"/>
                    </a:p>
                  </a:txBody>
                  <a:tcPr/>
                </a:tc>
                <a:extLst>
                  <a:ext uri="{0D108BD9-81ED-4DB2-BD59-A6C34878D82A}">
                    <a16:rowId xmlns:a16="http://schemas.microsoft.com/office/drawing/2014/main" val="10000"/>
                  </a:ext>
                </a:extLst>
              </a:tr>
              <a:tr h="671284">
                <a:tc>
                  <a:txBody>
                    <a:bodyPr/>
                    <a:lstStyle/>
                    <a:p>
                      <a:pPr marL="285750" marR="0" indent="-285750" algn="l" defTabSz="914400" rtl="0" eaLnBrk="1" fontAlgn="auto" latinLnBrk="0" hangingPunct="1">
                        <a:lnSpc>
                          <a:spcPct val="100000"/>
                        </a:lnSpc>
                        <a:spcBef>
                          <a:spcPts val="0"/>
                        </a:spcBef>
                        <a:spcAft>
                          <a:spcPts val="0"/>
                        </a:spcAft>
                        <a:buClrTx/>
                        <a:buSzTx/>
                        <a:buFont typeface="Wingdings" charset="2"/>
                        <a:buChar char="v"/>
                        <a:tabLst/>
                        <a:defRPr/>
                      </a:pPr>
                      <a:r>
                        <a:rPr lang="en-US" sz="1800" b="0" dirty="0">
                          <a:latin typeface="Century Gothic" charset="0"/>
                          <a:ea typeface="Century Gothic" charset="0"/>
                          <a:cs typeface="Century Gothic" charset="0"/>
                        </a:rPr>
                        <a:t>Home Tour</a:t>
                      </a:r>
                    </a:p>
                  </a:txBody>
                  <a:tcPr anchor="ctr"/>
                </a:tc>
                <a:tc>
                  <a:txBody>
                    <a:bodyPr/>
                    <a:lstStyle/>
                    <a:p>
                      <a:endParaRPr lang="en-US"/>
                    </a:p>
                  </a:txBody>
                  <a:tcPr/>
                </a:tc>
                <a:extLst>
                  <a:ext uri="{0D108BD9-81ED-4DB2-BD59-A6C34878D82A}">
                    <a16:rowId xmlns:a16="http://schemas.microsoft.com/office/drawing/2014/main" val="10001"/>
                  </a:ext>
                </a:extLst>
              </a:tr>
              <a:tr h="671284">
                <a:tc>
                  <a:txBody>
                    <a:bodyPr/>
                    <a:lstStyle/>
                    <a:p>
                      <a:pPr marL="285750" marR="0" indent="-285750" algn="l" defTabSz="914400" rtl="0" eaLnBrk="1" fontAlgn="auto" latinLnBrk="0" hangingPunct="1">
                        <a:lnSpc>
                          <a:spcPct val="100000"/>
                        </a:lnSpc>
                        <a:spcBef>
                          <a:spcPts val="0"/>
                        </a:spcBef>
                        <a:spcAft>
                          <a:spcPts val="0"/>
                        </a:spcAft>
                        <a:buClrTx/>
                        <a:buSzTx/>
                        <a:buFont typeface="Wingdings" charset="2"/>
                        <a:buChar char="v"/>
                        <a:tabLst/>
                        <a:defRPr/>
                      </a:pPr>
                      <a:r>
                        <a:rPr lang="en-US" sz="1800" b="0" dirty="0">
                          <a:latin typeface="Century Gothic" charset="0"/>
                          <a:ea typeface="Century Gothic" charset="0"/>
                          <a:cs typeface="Century Gothic" charset="0"/>
                        </a:rPr>
                        <a:t>2 Videos of Regular meals</a:t>
                      </a:r>
                    </a:p>
                  </a:txBody>
                  <a:tcPr anchor="ctr"/>
                </a:tc>
                <a:tc>
                  <a:txBody>
                    <a:bodyPr/>
                    <a:lstStyle/>
                    <a:p>
                      <a:endParaRPr lang="en-US" dirty="0"/>
                    </a:p>
                  </a:txBody>
                  <a:tcPr/>
                </a:tc>
                <a:extLst>
                  <a:ext uri="{0D108BD9-81ED-4DB2-BD59-A6C34878D82A}">
                    <a16:rowId xmlns:a16="http://schemas.microsoft.com/office/drawing/2014/main" val="10002"/>
                  </a:ext>
                </a:extLst>
              </a:tr>
              <a:tr h="671284">
                <a:tc>
                  <a:txBody>
                    <a:bodyPr/>
                    <a:lstStyle/>
                    <a:p>
                      <a:pPr marL="285750" marR="0" indent="-285750" algn="l" defTabSz="914400" rtl="0" eaLnBrk="1" fontAlgn="auto" latinLnBrk="0" hangingPunct="1">
                        <a:lnSpc>
                          <a:spcPct val="100000"/>
                        </a:lnSpc>
                        <a:spcBef>
                          <a:spcPts val="0"/>
                        </a:spcBef>
                        <a:spcAft>
                          <a:spcPts val="0"/>
                        </a:spcAft>
                        <a:buClrTx/>
                        <a:buSzTx/>
                        <a:buFont typeface="Wingdings" charset="2"/>
                        <a:buChar char="v"/>
                        <a:tabLst/>
                        <a:defRPr/>
                      </a:pPr>
                      <a:r>
                        <a:rPr lang="en-US" sz="1800" b="0" dirty="0">
                          <a:latin typeface="Century Gothic" charset="0"/>
                          <a:ea typeface="Century Gothic" charset="0"/>
                          <a:cs typeface="Century Gothic" charset="0"/>
                        </a:rPr>
                        <a:t>Post-Interview</a:t>
                      </a:r>
                    </a:p>
                  </a:txBody>
                  <a:tcPr anchor="ctr"/>
                </a:tc>
                <a:tc>
                  <a:txBody>
                    <a:bodyPr/>
                    <a:lstStyle/>
                    <a:p>
                      <a:endParaRPr lang="en-US" dirty="0"/>
                    </a:p>
                  </a:txBody>
                  <a:tcPr/>
                </a:tc>
                <a:extLst>
                  <a:ext uri="{0D108BD9-81ED-4DB2-BD59-A6C34878D82A}">
                    <a16:rowId xmlns:a16="http://schemas.microsoft.com/office/drawing/2014/main" val="10003"/>
                  </a:ext>
                </a:extLst>
              </a:tr>
            </a:tbl>
          </a:graphicData>
        </a:graphic>
      </p:graphicFrame>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Layer>
                </a14:imgProps>
              </a:ext>
            </a:extLst>
          </a:blip>
          <a:stretch>
            <a:fillRect/>
          </a:stretch>
        </p:blipFill>
        <p:spPr>
          <a:xfrm>
            <a:off x="8411687" y="3149924"/>
            <a:ext cx="677558" cy="677558"/>
          </a:xfrm>
          <a:prstGeom prst="rect">
            <a:avLst/>
          </a:prstGeom>
        </p:spPr>
      </p:pic>
      <p:pic>
        <p:nvPicPr>
          <p:cNvPr id="7" name="Picture 6"/>
          <p:cNvPicPr>
            <a:picLocks noChangeAspect="1"/>
          </p:cNvPicPr>
          <p:nvPr/>
        </p:nvPicPr>
        <p:blipFill>
          <a:blip r:embed="rId5">
            <a:biLevel thresh="75000"/>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8450744" y="2528010"/>
            <a:ext cx="575158" cy="575158"/>
          </a:xfrm>
          <a:prstGeom prst="rect">
            <a:avLst/>
          </a:prstGeom>
        </p:spPr>
      </p:pic>
      <p:sp>
        <p:nvSpPr>
          <p:cNvPr id="10" name="Title 9"/>
          <p:cNvSpPr>
            <a:spLocks noGrp="1"/>
          </p:cNvSpPr>
          <p:nvPr>
            <p:ph type="title" idx="4294967295"/>
          </p:nvPr>
        </p:nvSpPr>
        <p:spPr>
          <a:xfrm>
            <a:off x="278295" y="224467"/>
            <a:ext cx="7543800" cy="649117"/>
          </a:xfrm>
        </p:spPr>
        <p:txBody>
          <a:bodyPr anchor="ctr" anchorCtr="0">
            <a:normAutofit fontScale="90000"/>
          </a:bodyPr>
          <a:lstStyle/>
          <a:p>
            <a:r>
              <a:rPr lang="en-US" dirty="0">
                <a:solidFill>
                  <a:schemeClr val="bg1"/>
                </a:solidFill>
                <a:sym typeface="Century Gothic"/>
              </a:rPr>
              <a:t>Research Methods</a:t>
            </a:r>
            <a:endParaRPr lang="en-US" dirty="0">
              <a:solidFill>
                <a:schemeClr val="bg1"/>
              </a:solidFill>
            </a:endParaRPr>
          </a:p>
        </p:txBody>
      </p:sp>
      <p:pic>
        <p:nvPicPr>
          <p:cNvPr id="30" name="Picture 29"/>
          <p:cNvPicPr>
            <a:picLocks noChangeAspect="1"/>
          </p:cNvPicPr>
          <p:nvPr/>
        </p:nvPicPr>
        <p:blipFill>
          <a:blip r:embed="rId7">
            <a:biLevel thresh="75000"/>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8390892" y="3838123"/>
            <a:ext cx="660418" cy="631897"/>
          </a:xfrm>
          <a:prstGeom prst="rect">
            <a:avLst/>
          </a:prstGeom>
        </p:spPr>
      </p:pic>
      <p:pic>
        <p:nvPicPr>
          <p:cNvPr id="35" name="Picture 34"/>
          <p:cNvPicPr>
            <a:picLocks noChangeAspect="1"/>
          </p:cNvPicPr>
          <p:nvPr/>
        </p:nvPicPr>
        <p:blipFill>
          <a:blip r:embed="rId5">
            <a:biLevel thresh="75000"/>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8401026" y="4519106"/>
            <a:ext cx="621986" cy="621986"/>
          </a:xfrm>
          <a:prstGeom prst="rect">
            <a:avLst/>
          </a:prstGeom>
        </p:spPr>
      </p:pic>
      <p:pic>
        <p:nvPicPr>
          <p:cNvPr id="23" name="Picture 22"/>
          <p:cNvPicPr>
            <a:picLocks noChangeAspect="1"/>
          </p:cNvPicPr>
          <p:nvPr/>
        </p:nvPicPr>
        <p:blipFill>
          <a:blip r:embed="rId7">
            <a:biLevel thresh="75000"/>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7765032" y="3838123"/>
            <a:ext cx="660418" cy="631897"/>
          </a:xfrm>
          <a:prstGeom prst="rect">
            <a:avLst/>
          </a:prstGeom>
        </p:spPr>
      </p:pic>
    </p:spTree>
    <p:extLst>
      <p:ext uri="{BB962C8B-B14F-4D97-AF65-F5344CB8AC3E}">
        <p14:creationId xmlns:p14="http://schemas.microsoft.com/office/powerpoint/2010/main" val="1467604574"/>
      </p:ext>
    </p:extLst>
  </p:cSld>
  <p:clrMapOvr>
    <a:masterClrMapping/>
  </p:clrMapOvr>
  <p:transition spd="slow">
    <p:push dir="d"/>
  </p:transition>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Layer>
                </a14:imgProps>
              </a:ext>
            </a:extLst>
          </a:blip>
          <a:stretch>
            <a:fillRect/>
          </a:stretch>
        </p:blipFill>
        <p:spPr>
          <a:xfrm>
            <a:off x="1883649" y="3187124"/>
            <a:ext cx="1369988" cy="1369988"/>
          </a:xfrm>
          <a:prstGeom prst="rect">
            <a:avLst/>
          </a:prstGeom>
        </p:spPr>
      </p:pic>
      <p:pic>
        <p:nvPicPr>
          <p:cNvPr id="7" name="Picture 6"/>
          <p:cNvPicPr>
            <a:picLocks noChangeAspect="1"/>
          </p:cNvPicPr>
          <p:nvPr/>
        </p:nvPicPr>
        <p:blipFill>
          <a:blip r:embed="rId5">
            <a:biLevel thresh="75000"/>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340118" y="3246469"/>
            <a:ext cx="1251298" cy="1251298"/>
          </a:xfrm>
          <a:prstGeom prst="rect">
            <a:avLst/>
          </a:prstGeom>
        </p:spPr>
      </p:pic>
      <p:sp>
        <p:nvSpPr>
          <p:cNvPr id="10" name="Title 9"/>
          <p:cNvSpPr>
            <a:spLocks noGrp="1"/>
          </p:cNvSpPr>
          <p:nvPr>
            <p:ph type="title" idx="4294967295"/>
          </p:nvPr>
        </p:nvSpPr>
        <p:spPr>
          <a:xfrm>
            <a:off x="278295" y="224467"/>
            <a:ext cx="7543800" cy="649117"/>
          </a:xfrm>
        </p:spPr>
        <p:txBody>
          <a:bodyPr anchor="ctr" anchorCtr="0">
            <a:normAutofit fontScale="90000"/>
          </a:bodyPr>
          <a:lstStyle/>
          <a:p>
            <a:r>
              <a:rPr lang="en-US" dirty="0">
                <a:solidFill>
                  <a:schemeClr val="bg1"/>
                </a:solidFill>
                <a:sym typeface="Century Gothic"/>
              </a:rPr>
              <a:t>Research Methods</a:t>
            </a:r>
            <a:endParaRPr lang="en-US" dirty="0">
              <a:solidFill>
                <a:schemeClr val="bg1"/>
              </a:solidFill>
            </a:endParaRPr>
          </a:p>
        </p:txBody>
      </p:sp>
      <p:sp>
        <p:nvSpPr>
          <p:cNvPr id="8" name="TextBox 7"/>
          <p:cNvSpPr txBox="1"/>
          <p:nvPr/>
        </p:nvSpPr>
        <p:spPr>
          <a:xfrm>
            <a:off x="-4986519" y="3081213"/>
            <a:ext cx="5326637" cy="1384995"/>
          </a:xfrm>
          <a:prstGeom prst="rect">
            <a:avLst/>
          </a:prstGeom>
          <a:noFill/>
          <a:ln>
            <a:noFill/>
          </a:ln>
        </p:spPr>
        <p:txBody>
          <a:bodyPr wrap="square" rtlCol="0">
            <a:spAutoFit/>
          </a:bodyPr>
          <a:lstStyle/>
          <a:p>
            <a:pPr marL="285750" indent="-285750">
              <a:buClr>
                <a:schemeClr val="accent2"/>
              </a:buClr>
              <a:buFont typeface="Wingdings" charset="2"/>
              <a:buChar char="v"/>
            </a:pPr>
            <a:r>
              <a:rPr lang="en-US" sz="2800" dirty="0"/>
              <a:t>Home Tour</a:t>
            </a:r>
          </a:p>
          <a:p>
            <a:pPr marL="285750" indent="-285750">
              <a:buFont typeface="Wingdings" charset="2"/>
              <a:buChar char="v"/>
            </a:pPr>
            <a:endParaRPr lang="en-US" sz="2800" dirty="0"/>
          </a:p>
          <a:p>
            <a:pPr marL="285750" indent="-285750">
              <a:buFont typeface="Wingdings" charset="2"/>
              <a:buChar char="v"/>
            </a:pPr>
            <a:endParaRPr lang="en-US" sz="2800" dirty="0"/>
          </a:p>
        </p:txBody>
      </p:sp>
      <p:pic>
        <p:nvPicPr>
          <p:cNvPr id="31" name="Picture 30"/>
          <p:cNvPicPr>
            <a:picLocks noChangeAspect="1"/>
          </p:cNvPicPr>
          <p:nvPr/>
        </p:nvPicPr>
        <p:blipFill>
          <a:blip r:embed="rId7">
            <a:biLevel thresh="75000"/>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5666756" y="3159161"/>
            <a:ext cx="1395782" cy="1425914"/>
          </a:xfrm>
          <a:prstGeom prst="rect">
            <a:avLst/>
          </a:prstGeom>
        </p:spPr>
      </p:pic>
      <p:pic>
        <p:nvPicPr>
          <p:cNvPr id="32" name="Picture 31"/>
          <p:cNvPicPr>
            <a:picLocks noChangeAspect="1"/>
          </p:cNvPicPr>
          <p:nvPr/>
        </p:nvPicPr>
        <p:blipFill>
          <a:blip r:embed="rId5">
            <a:biLevel thresh="75000"/>
            <a:extLst>
              <a:ext uri="{BEBA8EAE-BF5A-486C-A8C5-ECC9F3942E4B}">
                <a14:imgProps xmlns:a14="http://schemas.microsoft.com/office/drawing/2010/main">
                  <a14:imgLayer r:embed="rId6">
                    <a14:imgEffect>
                      <a14:artisticPhotocopy/>
                    </a14:imgEffect>
                  </a14:imgLayer>
                </a14:imgProps>
              </a:ext>
            </a:extLst>
          </a:blip>
          <a:stretch>
            <a:fillRect/>
          </a:stretch>
        </p:blipFill>
        <p:spPr>
          <a:xfrm>
            <a:off x="7513569" y="3246469"/>
            <a:ext cx="1251298" cy="1251298"/>
          </a:xfrm>
          <a:prstGeom prst="rect">
            <a:avLst/>
          </a:prstGeom>
        </p:spPr>
      </p:pic>
      <p:pic>
        <p:nvPicPr>
          <p:cNvPr id="33" name="Picture 32"/>
          <p:cNvPicPr>
            <a:picLocks noChangeAspect="1"/>
          </p:cNvPicPr>
          <p:nvPr/>
        </p:nvPicPr>
        <p:blipFill>
          <a:blip r:embed="rId7">
            <a:biLevel thresh="75000"/>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3819942" y="3159160"/>
            <a:ext cx="1395784" cy="1425916"/>
          </a:xfrm>
          <a:prstGeom prst="rect">
            <a:avLst/>
          </a:prstGeom>
        </p:spPr>
      </p:pic>
    </p:spTree>
    <p:extLst>
      <p:ext uri="{BB962C8B-B14F-4D97-AF65-F5344CB8AC3E}">
        <p14:creationId xmlns:p14="http://schemas.microsoft.com/office/powerpoint/2010/main" val="2130678480"/>
      </p:ext>
    </p:extLst>
  </p:cSld>
  <p:clrMapOvr>
    <a:masterClrMapping/>
  </p:clrMapOvr>
  <p:transition spd="slow">
    <p:push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143000"/>
          </a:xfrm>
        </p:spPr>
        <p:txBody>
          <a:bodyPr anchor="ctr" anchorCtr="1">
            <a:normAutofit/>
          </a:bodyPr>
          <a:lstStyle/>
          <a:p>
            <a:r>
              <a:rPr lang="en-US" sz="3800" dirty="0">
                <a:solidFill>
                  <a:schemeClr val="bg1"/>
                </a:solidFill>
              </a:rPr>
              <a:t>The Availability of Technology at Mealtimes</a:t>
            </a:r>
          </a:p>
        </p:txBody>
      </p:sp>
      <p:graphicFrame>
        <p:nvGraphicFramePr>
          <p:cNvPr id="5" name="Table 4"/>
          <p:cNvGraphicFramePr>
            <a:graphicFrameLocks noGrp="1"/>
          </p:cNvGraphicFramePr>
          <p:nvPr>
            <p:extLst>
              <p:ext uri="{D42A27DB-BD31-4B8C-83A1-F6EECF244321}">
                <p14:modId xmlns:p14="http://schemas.microsoft.com/office/powerpoint/2010/main" val="529098532"/>
              </p:ext>
            </p:extLst>
          </p:nvPr>
        </p:nvGraphicFramePr>
        <p:xfrm>
          <a:off x="166255" y="1196752"/>
          <a:ext cx="8858993" cy="5328592"/>
        </p:xfrm>
        <a:graphic>
          <a:graphicData uri="http://schemas.openxmlformats.org/drawingml/2006/table">
            <a:tbl>
              <a:tblPr firstRow="1" firstCol="1" bandRow="1" bandCol="1">
                <a:tableStyleId>{5940675A-B579-460E-94D1-54222C63F5DA}</a:tableStyleId>
              </a:tblPr>
              <a:tblGrid>
                <a:gridCol w="900915">
                  <a:extLst>
                    <a:ext uri="{9D8B030D-6E8A-4147-A177-3AD203B41FA5}">
                      <a16:colId xmlns:a16="http://schemas.microsoft.com/office/drawing/2014/main" val="20000"/>
                    </a:ext>
                  </a:extLst>
                </a:gridCol>
                <a:gridCol w="3730461">
                  <a:extLst>
                    <a:ext uri="{9D8B030D-6E8A-4147-A177-3AD203B41FA5}">
                      <a16:colId xmlns:a16="http://schemas.microsoft.com/office/drawing/2014/main" val="20001"/>
                    </a:ext>
                  </a:extLst>
                </a:gridCol>
                <a:gridCol w="4227617">
                  <a:extLst>
                    <a:ext uri="{9D8B030D-6E8A-4147-A177-3AD203B41FA5}">
                      <a16:colId xmlns:a16="http://schemas.microsoft.com/office/drawing/2014/main" val="20002"/>
                    </a:ext>
                  </a:extLst>
                </a:gridCol>
              </a:tblGrid>
              <a:tr h="1078645">
                <a:tc>
                  <a:txBody>
                    <a:bodyPr/>
                    <a:lstStyle/>
                    <a:p>
                      <a:pPr marL="0" marR="0">
                        <a:spcBef>
                          <a:spcPts val="200"/>
                        </a:spcBef>
                        <a:spcAft>
                          <a:spcPts val="200"/>
                        </a:spcAft>
                      </a:pPr>
                      <a:r>
                        <a:rPr lang="en-US" sz="2000" dirty="0">
                          <a:solidFill>
                            <a:schemeClr val="bg1"/>
                          </a:solidFill>
                          <a:effectLst/>
                        </a:rPr>
                        <a:t> </a:t>
                      </a:r>
                      <a:endParaRPr lang="en-US" sz="2000" dirty="0">
                        <a:solidFill>
                          <a:schemeClr val="bg1"/>
                        </a:solidFill>
                        <a:effectLst/>
                        <a:latin typeface="Times New Roman"/>
                        <a:ea typeface="Times New Roman"/>
                        <a:cs typeface="Times New Roman"/>
                      </a:endParaRPr>
                    </a:p>
                  </a:txBody>
                  <a:tcPr marL="36195" marR="36195" marT="0" marB="0" anchor="ctr">
                    <a:solidFill>
                      <a:schemeClr val="accent1"/>
                    </a:solidFill>
                  </a:tcPr>
                </a:tc>
                <a:tc>
                  <a:txBody>
                    <a:bodyPr/>
                    <a:lstStyle/>
                    <a:p>
                      <a:pPr marL="0" marR="0">
                        <a:spcBef>
                          <a:spcPts val="200"/>
                        </a:spcBef>
                        <a:spcAft>
                          <a:spcPts val="200"/>
                        </a:spcAft>
                      </a:pPr>
                      <a:r>
                        <a:rPr lang="en-US" sz="2000" dirty="0">
                          <a:solidFill>
                            <a:schemeClr val="bg1"/>
                          </a:solidFill>
                          <a:effectLst/>
                        </a:rPr>
                        <a:t>Ready-to-Hand Technologies</a:t>
                      </a:r>
                      <a:endParaRPr lang="en-US" sz="2000" dirty="0">
                        <a:solidFill>
                          <a:schemeClr val="bg1"/>
                        </a:solidFill>
                        <a:effectLst/>
                        <a:latin typeface="Times New Roman"/>
                        <a:ea typeface="Times New Roman"/>
                        <a:cs typeface="Times New Roman"/>
                      </a:endParaRPr>
                    </a:p>
                  </a:txBody>
                  <a:tcPr marL="36195" marR="36195" marT="0" marB="0" anchor="ctr">
                    <a:solidFill>
                      <a:schemeClr val="accent1"/>
                    </a:solidFill>
                  </a:tcPr>
                </a:tc>
                <a:tc>
                  <a:txBody>
                    <a:bodyPr/>
                    <a:lstStyle/>
                    <a:p>
                      <a:pPr marL="0" marR="0">
                        <a:spcBef>
                          <a:spcPts val="200"/>
                        </a:spcBef>
                        <a:spcAft>
                          <a:spcPts val="200"/>
                        </a:spcAft>
                      </a:pPr>
                      <a:r>
                        <a:rPr lang="en-US" sz="2000" dirty="0">
                          <a:solidFill>
                            <a:schemeClr val="bg1"/>
                          </a:solidFill>
                          <a:effectLst/>
                        </a:rPr>
                        <a:t>Present-at-Hand Technologies</a:t>
                      </a:r>
                      <a:endParaRPr lang="en-US" sz="2000" dirty="0">
                        <a:solidFill>
                          <a:schemeClr val="bg1"/>
                        </a:solidFill>
                        <a:effectLst/>
                        <a:latin typeface="Times New Roman"/>
                        <a:ea typeface="Times New Roman"/>
                        <a:cs typeface="Times New Roman"/>
                      </a:endParaRPr>
                    </a:p>
                  </a:txBody>
                  <a:tcPr marL="36195" marR="36195" marT="0" marB="0" anchor="ctr">
                    <a:solidFill>
                      <a:schemeClr val="accent1"/>
                    </a:solidFill>
                  </a:tcPr>
                </a:tc>
                <a:extLst>
                  <a:ext uri="{0D108BD9-81ED-4DB2-BD59-A6C34878D82A}">
                    <a16:rowId xmlns:a16="http://schemas.microsoft.com/office/drawing/2014/main" val="10000"/>
                  </a:ext>
                </a:extLst>
              </a:tr>
              <a:tr h="719096">
                <a:tc>
                  <a:txBody>
                    <a:bodyPr/>
                    <a:lstStyle/>
                    <a:p>
                      <a:pPr marL="0" marR="0" algn="ctr">
                        <a:spcBef>
                          <a:spcPts val="200"/>
                        </a:spcBef>
                        <a:spcAft>
                          <a:spcPts val="200"/>
                        </a:spcAft>
                      </a:pPr>
                      <a:r>
                        <a:rPr lang="en-US" sz="1600" dirty="0">
                          <a:solidFill>
                            <a:schemeClr val="bg1"/>
                          </a:solidFill>
                          <a:effectLst/>
                        </a:rPr>
                        <a:t>Family 1</a:t>
                      </a:r>
                      <a:endParaRPr lang="en-US" sz="1600" dirty="0">
                        <a:solidFill>
                          <a:schemeClr val="bg1"/>
                        </a:solidFill>
                        <a:effectLst/>
                        <a:latin typeface="Times New Roman"/>
                        <a:ea typeface="Times New Roman"/>
                        <a:cs typeface="Times New Roman"/>
                      </a:endParaRPr>
                    </a:p>
                  </a:txBody>
                  <a:tcPr marL="36195" marR="36195" marT="0" marB="0" anchor="ctr">
                    <a:solidFill>
                      <a:schemeClr val="accent1"/>
                    </a:solidFill>
                  </a:tcPr>
                </a:tc>
                <a:tc>
                  <a:txBody>
                    <a:bodyPr/>
                    <a:lstStyle/>
                    <a:p>
                      <a:pPr marL="0" marR="0">
                        <a:spcBef>
                          <a:spcPts val="200"/>
                        </a:spcBef>
                        <a:spcAft>
                          <a:spcPts val="200"/>
                        </a:spcAft>
                      </a:pPr>
                      <a:r>
                        <a:rPr lang="en-US" sz="1600" dirty="0">
                          <a:effectLst/>
                        </a:rPr>
                        <a:t>Television, mobile phone or tablet (for music), Apple TV</a:t>
                      </a:r>
                      <a:endParaRPr lang="en-US" sz="1600" dirty="0">
                        <a:effectLst/>
                        <a:latin typeface="Times New Roman"/>
                        <a:ea typeface="Times New Roman"/>
                        <a:cs typeface="Times New Roman"/>
                      </a:endParaRPr>
                    </a:p>
                  </a:txBody>
                  <a:tcPr marL="36195" marR="36195" marT="0" marB="0"/>
                </a:tc>
                <a:tc>
                  <a:txBody>
                    <a:bodyPr/>
                    <a:lstStyle/>
                    <a:p>
                      <a:pPr marL="0" marR="0">
                        <a:spcBef>
                          <a:spcPts val="200"/>
                        </a:spcBef>
                        <a:spcAft>
                          <a:spcPts val="200"/>
                        </a:spcAft>
                      </a:pPr>
                      <a:r>
                        <a:rPr lang="en-US" sz="1600" dirty="0">
                          <a:effectLst/>
                        </a:rPr>
                        <a:t>Mobile phones (for call, SMS, or browsing), tablet, land phone</a:t>
                      </a:r>
                      <a:endParaRPr lang="en-US" sz="1600" dirty="0">
                        <a:effectLst/>
                        <a:latin typeface="Times New Roman"/>
                        <a:ea typeface="Times New Roman"/>
                        <a:cs typeface="Times New Roman"/>
                      </a:endParaRPr>
                    </a:p>
                  </a:txBody>
                  <a:tcPr marL="36195" marR="36195" marT="0" marB="0"/>
                </a:tc>
                <a:extLst>
                  <a:ext uri="{0D108BD9-81ED-4DB2-BD59-A6C34878D82A}">
                    <a16:rowId xmlns:a16="http://schemas.microsoft.com/office/drawing/2014/main" val="10001"/>
                  </a:ext>
                </a:extLst>
              </a:tr>
              <a:tr h="730521">
                <a:tc>
                  <a:txBody>
                    <a:bodyPr/>
                    <a:lstStyle/>
                    <a:p>
                      <a:pPr marL="0" marR="0" algn="ctr">
                        <a:spcBef>
                          <a:spcPts val="200"/>
                        </a:spcBef>
                        <a:spcAft>
                          <a:spcPts val="200"/>
                        </a:spcAft>
                      </a:pPr>
                      <a:r>
                        <a:rPr lang="en-US" sz="1600" dirty="0">
                          <a:solidFill>
                            <a:schemeClr val="bg1"/>
                          </a:solidFill>
                          <a:effectLst/>
                        </a:rPr>
                        <a:t>Family 2</a:t>
                      </a:r>
                      <a:endParaRPr lang="en-US" sz="1600" dirty="0">
                        <a:solidFill>
                          <a:schemeClr val="bg1"/>
                        </a:solidFill>
                        <a:effectLst/>
                        <a:latin typeface="Times New Roman"/>
                        <a:ea typeface="Times New Roman"/>
                        <a:cs typeface="Times New Roman"/>
                      </a:endParaRPr>
                    </a:p>
                  </a:txBody>
                  <a:tcPr marL="36195" marR="36195" marT="0" marB="0" anchor="ctr">
                    <a:solidFill>
                      <a:schemeClr val="accent1"/>
                    </a:solidFill>
                  </a:tcPr>
                </a:tc>
                <a:tc>
                  <a:txBody>
                    <a:bodyPr/>
                    <a:lstStyle/>
                    <a:p>
                      <a:pPr marL="0" marR="0">
                        <a:spcBef>
                          <a:spcPts val="200"/>
                        </a:spcBef>
                        <a:spcAft>
                          <a:spcPts val="200"/>
                        </a:spcAft>
                      </a:pPr>
                      <a:r>
                        <a:rPr lang="en-US" sz="1600" dirty="0">
                          <a:effectLst/>
                        </a:rPr>
                        <a:t>Television, mobile phone (for browsing, or music), tablet (apps), set top box</a:t>
                      </a:r>
                      <a:endParaRPr lang="en-US" sz="1600" dirty="0">
                        <a:effectLst/>
                        <a:latin typeface="Times New Roman"/>
                        <a:ea typeface="Times New Roman"/>
                        <a:cs typeface="Times New Roman"/>
                      </a:endParaRPr>
                    </a:p>
                  </a:txBody>
                  <a:tcPr marL="36195" marR="36195" marT="0" marB="0"/>
                </a:tc>
                <a:tc>
                  <a:txBody>
                    <a:bodyPr/>
                    <a:lstStyle/>
                    <a:p>
                      <a:pPr marL="0" marR="0">
                        <a:spcBef>
                          <a:spcPts val="200"/>
                        </a:spcBef>
                        <a:spcAft>
                          <a:spcPts val="200"/>
                        </a:spcAft>
                      </a:pPr>
                      <a:r>
                        <a:rPr lang="en-US" sz="1600">
                          <a:effectLst/>
                        </a:rPr>
                        <a:t>Mobile phone (for call or SMS), desktop, laptop, smart light, DVD player, sound system, tablet</a:t>
                      </a:r>
                      <a:endParaRPr lang="en-US" sz="1600">
                        <a:effectLst/>
                        <a:latin typeface="Times New Roman"/>
                        <a:ea typeface="Times New Roman"/>
                        <a:cs typeface="Times New Roman"/>
                      </a:endParaRPr>
                    </a:p>
                  </a:txBody>
                  <a:tcPr marL="36195" marR="36195" marT="0" marB="0"/>
                </a:tc>
                <a:extLst>
                  <a:ext uri="{0D108BD9-81ED-4DB2-BD59-A6C34878D82A}">
                    <a16:rowId xmlns:a16="http://schemas.microsoft.com/office/drawing/2014/main" val="10002"/>
                  </a:ext>
                </a:extLst>
              </a:tr>
              <a:tr h="730521">
                <a:tc>
                  <a:txBody>
                    <a:bodyPr/>
                    <a:lstStyle/>
                    <a:p>
                      <a:pPr marL="0" marR="0" algn="ctr">
                        <a:spcBef>
                          <a:spcPts val="200"/>
                        </a:spcBef>
                        <a:spcAft>
                          <a:spcPts val="200"/>
                        </a:spcAft>
                      </a:pPr>
                      <a:r>
                        <a:rPr lang="en-US" sz="1600" dirty="0">
                          <a:solidFill>
                            <a:schemeClr val="bg1"/>
                          </a:solidFill>
                          <a:effectLst/>
                        </a:rPr>
                        <a:t>Family 3</a:t>
                      </a:r>
                      <a:endParaRPr lang="en-US" sz="1600" dirty="0">
                        <a:solidFill>
                          <a:schemeClr val="bg1"/>
                        </a:solidFill>
                        <a:effectLst/>
                        <a:latin typeface="Times New Roman"/>
                        <a:ea typeface="Times New Roman"/>
                        <a:cs typeface="Times New Roman"/>
                      </a:endParaRPr>
                    </a:p>
                  </a:txBody>
                  <a:tcPr marL="36195" marR="36195" marT="0" marB="0" anchor="ctr">
                    <a:solidFill>
                      <a:schemeClr val="accent1"/>
                    </a:solidFill>
                  </a:tcPr>
                </a:tc>
                <a:tc>
                  <a:txBody>
                    <a:bodyPr/>
                    <a:lstStyle/>
                    <a:p>
                      <a:pPr marL="0" marR="0">
                        <a:spcBef>
                          <a:spcPts val="200"/>
                        </a:spcBef>
                        <a:spcAft>
                          <a:spcPts val="200"/>
                        </a:spcAft>
                      </a:pPr>
                      <a:r>
                        <a:rPr lang="en-US" sz="1600" dirty="0">
                          <a:effectLst/>
                        </a:rPr>
                        <a:t>Television</a:t>
                      </a:r>
                      <a:endParaRPr lang="en-US" sz="1600" dirty="0">
                        <a:effectLst/>
                        <a:latin typeface="Times New Roman"/>
                        <a:ea typeface="Times New Roman"/>
                        <a:cs typeface="Times New Roman"/>
                      </a:endParaRPr>
                    </a:p>
                  </a:txBody>
                  <a:tcPr marL="36195" marR="36195" marT="0" marB="0"/>
                </a:tc>
                <a:tc>
                  <a:txBody>
                    <a:bodyPr/>
                    <a:lstStyle/>
                    <a:p>
                      <a:pPr marL="0" marR="0">
                        <a:spcBef>
                          <a:spcPts val="200"/>
                        </a:spcBef>
                        <a:spcAft>
                          <a:spcPts val="200"/>
                        </a:spcAft>
                      </a:pPr>
                      <a:r>
                        <a:rPr lang="en-US" sz="1600">
                          <a:effectLst/>
                        </a:rPr>
                        <a:t>Mobile phone (for call, SMS, or browsing), DVD player, laptop, land phone, sound system</a:t>
                      </a:r>
                      <a:endParaRPr lang="en-US" sz="1600">
                        <a:effectLst/>
                        <a:latin typeface="Times New Roman"/>
                        <a:ea typeface="Times New Roman"/>
                        <a:cs typeface="Times New Roman"/>
                      </a:endParaRPr>
                    </a:p>
                  </a:txBody>
                  <a:tcPr marL="36195" marR="36195" marT="0" marB="0"/>
                </a:tc>
                <a:extLst>
                  <a:ext uri="{0D108BD9-81ED-4DB2-BD59-A6C34878D82A}">
                    <a16:rowId xmlns:a16="http://schemas.microsoft.com/office/drawing/2014/main" val="10003"/>
                  </a:ext>
                </a:extLst>
              </a:tr>
              <a:tr h="608767">
                <a:tc>
                  <a:txBody>
                    <a:bodyPr/>
                    <a:lstStyle/>
                    <a:p>
                      <a:pPr marL="0" marR="0" algn="ctr">
                        <a:spcBef>
                          <a:spcPts val="200"/>
                        </a:spcBef>
                        <a:spcAft>
                          <a:spcPts val="200"/>
                        </a:spcAft>
                      </a:pPr>
                      <a:r>
                        <a:rPr lang="en-US" sz="1600" dirty="0">
                          <a:solidFill>
                            <a:schemeClr val="bg1"/>
                          </a:solidFill>
                          <a:effectLst/>
                        </a:rPr>
                        <a:t>Family 4</a:t>
                      </a:r>
                      <a:endParaRPr lang="en-US" sz="1600" dirty="0">
                        <a:solidFill>
                          <a:schemeClr val="bg1"/>
                        </a:solidFill>
                        <a:effectLst/>
                        <a:latin typeface="Times New Roman"/>
                        <a:ea typeface="Times New Roman"/>
                        <a:cs typeface="Times New Roman"/>
                      </a:endParaRPr>
                    </a:p>
                  </a:txBody>
                  <a:tcPr marL="36195" marR="36195" marT="0" marB="0" anchor="ctr">
                    <a:solidFill>
                      <a:schemeClr val="accent1"/>
                    </a:solidFill>
                  </a:tcPr>
                </a:tc>
                <a:tc>
                  <a:txBody>
                    <a:bodyPr/>
                    <a:lstStyle/>
                    <a:p>
                      <a:pPr marL="0" marR="0">
                        <a:spcBef>
                          <a:spcPts val="200"/>
                        </a:spcBef>
                        <a:spcAft>
                          <a:spcPts val="200"/>
                        </a:spcAft>
                      </a:pPr>
                      <a:r>
                        <a:rPr lang="en-US" sz="1600" dirty="0">
                          <a:effectLst/>
                        </a:rPr>
                        <a:t>Laptop</a:t>
                      </a:r>
                      <a:endParaRPr lang="en-US" sz="1600" dirty="0">
                        <a:effectLst/>
                        <a:latin typeface="Times New Roman"/>
                        <a:ea typeface="Times New Roman"/>
                        <a:cs typeface="Times New Roman"/>
                      </a:endParaRPr>
                    </a:p>
                  </a:txBody>
                  <a:tcPr marL="36195" marR="36195" marT="0" marB="0"/>
                </a:tc>
                <a:tc>
                  <a:txBody>
                    <a:bodyPr/>
                    <a:lstStyle/>
                    <a:p>
                      <a:pPr marL="0" marR="0">
                        <a:spcBef>
                          <a:spcPts val="200"/>
                        </a:spcBef>
                        <a:spcAft>
                          <a:spcPts val="200"/>
                        </a:spcAft>
                      </a:pPr>
                      <a:r>
                        <a:rPr lang="en-US" sz="1600" dirty="0">
                          <a:effectLst/>
                        </a:rPr>
                        <a:t>Mobile phone (for call, SMS, or browsing), land phone</a:t>
                      </a:r>
                      <a:endParaRPr lang="en-US" sz="1600" dirty="0">
                        <a:effectLst/>
                        <a:latin typeface="Times New Roman"/>
                        <a:ea typeface="Times New Roman"/>
                        <a:cs typeface="Times New Roman"/>
                      </a:endParaRPr>
                    </a:p>
                  </a:txBody>
                  <a:tcPr marL="36195" marR="36195" marT="0" marB="0"/>
                </a:tc>
                <a:extLst>
                  <a:ext uri="{0D108BD9-81ED-4DB2-BD59-A6C34878D82A}">
                    <a16:rowId xmlns:a16="http://schemas.microsoft.com/office/drawing/2014/main" val="10004"/>
                  </a:ext>
                </a:extLst>
              </a:tr>
              <a:tr h="730521">
                <a:tc>
                  <a:txBody>
                    <a:bodyPr/>
                    <a:lstStyle/>
                    <a:p>
                      <a:pPr marL="0" marR="0" algn="ctr">
                        <a:spcBef>
                          <a:spcPts val="200"/>
                        </a:spcBef>
                        <a:spcAft>
                          <a:spcPts val="200"/>
                        </a:spcAft>
                      </a:pPr>
                      <a:r>
                        <a:rPr lang="en-US" sz="1600" dirty="0">
                          <a:solidFill>
                            <a:schemeClr val="bg1"/>
                          </a:solidFill>
                          <a:effectLst/>
                        </a:rPr>
                        <a:t>Family 5</a:t>
                      </a:r>
                      <a:endParaRPr lang="en-US" sz="1600" dirty="0">
                        <a:solidFill>
                          <a:schemeClr val="bg1"/>
                        </a:solidFill>
                        <a:effectLst/>
                        <a:latin typeface="Times New Roman"/>
                        <a:ea typeface="Times New Roman"/>
                        <a:cs typeface="Times New Roman"/>
                      </a:endParaRPr>
                    </a:p>
                  </a:txBody>
                  <a:tcPr marL="36195" marR="36195" marT="0" marB="0" anchor="ctr">
                    <a:solidFill>
                      <a:schemeClr val="accent1"/>
                    </a:solidFill>
                  </a:tcPr>
                </a:tc>
                <a:tc>
                  <a:txBody>
                    <a:bodyPr/>
                    <a:lstStyle/>
                    <a:p>
                      <a:pPr marL="0" marR="0">
                        <a:spcBef>
                          <a:spcPts val="200"/>
                        </a:spcBef>
                        <a:spcAft>
                          <a:spcPts val="200"/>
                        </a:spcAft>
                      </a:pPr>
                      <a:r>
                        <a:rPr lang="en-US" sz="1600" dirty="0">
                          <a:effectLst/>
                        </a:rPr>
                        <a:t>Television, mobile phone (social networking or SMS)</a:t>
                      </a:r>
                      <a:endParaRPr lang="en-US" sz="1600" dirty="0">
                        <a:effectLst/>
                        <a:latin typeface="Times New Roman"/>
                        <a:ea typeface="Times New Roman"/>
                        <a:cs typeface="Times New Roman"/>
                      </a:endParaRPr>
                    </a:p>
                  </a:txBody>
                  <a:tcPr marL="36195" marR="36195" marT="0" marB="0"/>
                </a:tc>
                <a:tc>
                  <a:txBody>
                    <a:bodyPr/>
                    <a:lstStyle/>
                    <a:p>
                      <a:pPr marL="0" marR="0">
                        <a:spcBef>
                          <a:spcPts val="200"/>
                        </a:spcBef>
                        <a:spcAft>
                          <a:spcPts val="200"/>
                        </a:spcAft>
                      </a:pPr>
                      <a:r>
                        <a:rPr lang="en-US" sz="1600" dirty="0">
                          <a:effectLst/>
                        </a:rPr>
                        <a:t>Tablet, mobile phone (for call or browsing), DVD player, gaming console, laptop, desktop</a:t>
                      </a:r>
                      <a:endParaRPr lang="en-US" sz="1600" dirty="0">
                        <a:effectLst/>
                        <a:latin typeface="Times New Roman"/>
                        <a:ea typeface="Times New Roman"/>
                        <a:cs typeface="Times New Roman"/>
                      </a:endParaRPr>
                    </a:p>
                  </a:txBody>
                  <a:tcPr marL="36195" marR="36195" marT="0" marB="0"/>
                </a:tc>
                <a:extLst>
                  <a:ext uri="{0D108BD9-81ED-4DB2-BD59-A6C34878D82A}">
                    <a16:rowId xmlns:a16="http://schemas.microsoft.com/office/drawing/2014/main" val="10005"/>
                  </a:ext>
                </a:extLst>
              </a:tr>
              <a:tr h="730521">
                <a:tc>
                  <a:txBody>
                    <a:bodyPr/>
                    <a:lstStyle/>
                    <a:p>
                      <a:pPr marL="0" marR="0" algn="ctr">
                        <a:spcBef>
                          <a:spcPts val="200"/>
                        </a:spcBef>
                        <a:spcAft>
                          <a:spcPts val="200"/>
                        </a:spcAft>
                      </a:pPr>
                      <a:r>
                        <a:rPr lang="en-US" sz="1600" dirty="0">
                          <a:solidFill>
                            <a:schemeClr val="bg1"/>
                          </a:solidFill>
                          <a:effectLst/>
                        </a:rPr>
                        <a:t>Family 6</a:t>
                      </a:r>
                      <a:endParaRPr lang="en-US" sz="1600" dirty="0">
                        <a:solidFill>
                          <a:schemeClr val="bg1"/>
                        </a:solidFill>
                        <a:effectLst/>
                        <a:latin typeface="Times New Roman"/>
                        <a:ea typeface="Times New Roman"/>
                        <a:cs typeface="Times New Roman"/>
                      </a:endParaRPr>
                    </a:p>
                  </a:txBody>
                  <a:tcPr marL="36195" marR="36195" marT="0" marB="0" anchor="ctr">
                    <a:solidFill>
                      <a:schemeClr val="accent1"/>
                    </a:solidFill>
                  </a:tcPr>
                </a:tc>
                <a:tc>
                  <a:txBody>
                    <a:bodyPr/>
                    <a:lstStyle/>
                    <a:p>
                      <a:pPr marL="0" marR="0">
                        <a:spcBef>
                          <a:spcPts val="200"/>
                        </a:spcBef>
                        <a:spcAft>
                          <a:spcPts val="200"/>
                        </a:spcAft>
                      </a:pPr>
                      <a:r>
                        <a:rPr lang="en-US" sz="1600" dirty="0">
                          <a:effectLst/>
                        </a:rPr>
                        <a:t>Television, DVD player, sound system, set top box, Apple TV</a:t>
                      </a:r>
                      <a:endParaRPr lang="en-US" sz="1600" dirty="0">
                        <a:effectLst/>
                        <a:latin typeface="Times New Roman"/>
                        <a:ea typeface="Times New Roman"/>
                        <a:cs typeface="Times New Roman"/>
                      </a:endParaRPr>
                    </a:p>
                  </a:txBody>
                  <a:tcPr marL="36195" marR="36195" marT="0" marB="0"/>
                </a:tc>
                <a:tc>
                  <a:txBody>
                    <a:bodyPr/>
                    <a:lstStyle/>
                    <a:p>
                      <a:pPr marL="0" marR="0">
                        <a:spcBef>
                          <a:spcPts val="200"/>
                        </a:spcBef>
                        <a:spcAft>
                          <a:spcPts val="200"/>
                        </a:spcAft>
                      </a:pPr>
                      <a:r>
                        <a:rPr lang="en-US" sz="1600" dirty="0">
                          <a:effectLst/>
                        </a:rPr>
                        <a:t>Mobile phone (call, SMS, or browsing), tablet, land phone, gaming console, laptop, desktop</a:t>
                      </a:r>
                      <a:endParaRPr lang="en-US" sz="1600" dirty="0">
                        <a:effectLst/>
                        <a:latin typeface="Times New Roman"/>
                        <a:ea typeface="Times New Roman"/>
                        <a:cs typeface="Times New Roman"/>
                      </a:endParaRPr>
                    </a:p>
                  </a:txBody>
                  <a:tcPr marL="36195" marR="36195" marT="0" marB="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6215926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1589600" y="1668476"/>
            <a:ext cx="6479099" cy="48593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triped Right Arrow 4"/>
          <p:cNvSpPr/>
          <p:nvPr/>
        </p:nvSpPr>
        <p:spPr>
          <a:xfrm rot="2714284">
            <a:off x="5524387" y="3434563"/>
            <a:ext cx="1944000" cy="108000"/>
          </a:xfrm>
          <a:prstGeom prst="stripedRightArrow">
            <a:avLst/>
          </a:prstGeom>
          <a:solidFill>
            <a:srgbClr val="C05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Left-Right Arrow 6"/>
          <p:cNvSpPr/>
          <p:nvPr/>
        </p:nvSpPr>
        <p:spPr>
          <a:xfrm rot="3495692">
            <a:off x="3478424" y="3541326"/>
            <a:ext cx="1188000" cy="108000"/>
          </a:xfrm>
          <a:prstGeom prst="leftRight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triped Right Arrow 7"/>
          <p:cNvSpPr/>
          <p:nvPr/>
        </p:nvSpPr>
        <p:spPr>
          <a:xfrm rot="1863707" flipV="1">
            <a:off x="4712075" y="3525874"/>
            <a:ext cx="2628000" cy="108000"/>
          </a:xfrm>
          <a:prstGeom prst="stripedRightArrow">
            <a:avLst/>
          </a:prstGeom>
          <a:solidFill>
            <a:srgbClr val="C05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triped Right Arrow 8"/>
          <p:cNvSpPr/>
          <p:nvPr/>
        </p:nvSpPr>
        <p:spPr>
          <a:xfrm rot="1471486">
            <a:off x="3802670" y="3593557"/>
            <a:ext cx="3528000" cy="108000"/>
          </a:xfrm>
          <a:prstGeom prst="stripedRightArrow">
            <a:avLst/>
          </a:prstGeom>
          <a:solidFill>
            <a:srgbClr val="C05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triped Right Arrow 9"/>
          <p:cNvSpPr/>
          <p:nvPr/>
        </p:nvSpPr>
        <p:spPr>
          <a:xfrm>
            <a:off x="4864524" y="4388299"/>
            <a:ext cx="2340000" cy="108000"/>
          </a:xfrm>
          <a:prstGeom prst="stripedRightArrow">
            <a:avLst/>
          </a:prstGeom>
          <a:solidFill>
            <a:srgbClr val="C0504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triped Right Arrow 10"/>
          <p:cNvSpPr/>
          <p:nvPr/>
        </p:nvSpPr>
        <p:spPr>
          <a:xfrm rot="21164942">
            <a:off x="3910000" y="2229999"/>
            <a:ext cx="4104000" cy="108000"/>
          </a:xfrm>
          <a:prstGeom prst="stripedRightArrow">
            <a:avLst/>
          </a:prstGeom>
          <a:solidFill>
            <a:srgbClr val="F39E8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Striped Right Arrow 11"/>
          <p:cNvSpPr/>
          <p:nvPr/>
        </p:nvSpPr>
        <p:spPr>
          <a:xfrm rot="12901921">
            <a:off x="3498509" y="4008502"/>
            <a:ext cx="900000" cy="108000"/>
          </a:xfrm>
          <a:prstGeom prst="stripedRightArrow">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lumMod val="75000"/>
                </a:schemeClr>
              </a:solidFill>
            </a:endParaRPr>
          </a:p>
        </p:txBody>
      </p:sp>
      <p:sp>
        <p:nvSpPr>
          <p:cNvPr id="13" name="Striped Right Arrow 12"/>
          <p:cNvSpPr/>
          <p:nvPr/>
        </p:nvSpPr>
        <p:spPr>
          <a:xfrm rot="4826375">
            <a:off x="4361503" y="5026617"/>
            <a:ext cx="1008000" cy="108000"/>
          </a:xfrm>
          <a:prstGeom prst="stripedRightArrow">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triped Right Arrow 13"/>
          <p:cNvSpPr/>
          <p:nvPr/>
        </p:nvSpPr>
        <p:spPr>
          <a:xfrm rot="20034613">
            <a:off x="4841453" y="4002384"/>
            <a:ext cx="972000" cy="108000"/>
          </a:xfrm>
          <a:prstGeom prst="stripedRightArrow">
            <a:avLst/>
          </a:prstGeom>
          <a:solidFill>
            <a:schemeClr val="accent1">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Left-Right Arrow 14"/>
          <p:cNvSpPr/>
          <p:nvPr/>
        </p:nvSpPr>
        <p:spPr>
          <a:xfrm>
            <a:off x="3990601" y="2633309"/>
            <a:ext cx="288000" cy="108000"/>
          </a:xfrm>
          <a:prstGeom prst="leftRightArrow">
            <a:avLst/>
          </a:prstGeom>
          <a:solidFill>
            <a:srgbClr val="4B86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Left-Right Arrow 15"/>
          <p:cNvSpPr/>
          <p:nvPr/>
        </p:nvSpPr>
        <p:spPr>
          <a:xfrm>
            <a:off x="4906856" y="2633309"/>
            <a:ext cx="288000" cy="108000"/>
          </a:xfrm>
          <a:prstGeom prst="leftRightArrow">
            <a:avLst/>
          </a:prstGeom>
          <a:solidFill>
            <a:srgbClr val="4B866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Left-Right Arrow 16"/>
          <p:cNvSpPr/>
          <p:nvPr/>
        </p:nvSpPr>
        <p:spPr>
          <a:xfrm rot="7436019">
            <a:off x="4575761" y="3553169"/>
            <a:ext cx="1260000" cy="108000"/>
          </a:xfrm>
          <a:prstGeom prst="leftRight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Left-Right Arrow 17"/>
          <p:cNvSpPr/>
          <p:nvPr/>
        </p:nvSpPr>
        <p:spPr>
          <a:xfrm rot="5400000">
            <a:off x="4139327" y="3493744"/>
            <a:ext cx="972000" cy="108000"/>
          </a:xfrm>
          <a:prstGeom prst="leftRight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itle 1"/>
          <p:cNvSpPr txBox="1">
            <a:spLocks/>
          </p:cNvSpPr>
          <p:nvPr/>
        </p:nvSpPr>
        <p:spPr>
          <a:xfrm>
            <a:off x="220129" y="-45588"/>
            <a:ext cx="9144000" cy="1280891"/>
          </a:xfrm>
          <a:prstGeom prst="rect">
            <a:avLst/>
          </a:prstGeom>
        </p:spPr>
        <p:txBody>
          <a:bodyPr>
            <a:noAutofit/>
          </a:bodyPr>
          <a:lst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cap="none" dirty="0"/>
          </a:p>
        </p:txBody>
      </p:sp>
      <p:sp>
        <p:nvSpPr>
          <p:cNvPr id="4" name="Title 3"/>
          <p:cNvSpPr>
            <a:spLocks noGrp="1"/>
          </p:cNvSpPr>
          <p:nvPr>
            <p:ph type="title" idx="4294967295"/>
          </p:nvPr>
        </p:nvSpPr>
        <p:spPr>
          <a:xfrm>
            <a:off x="1" y="-63500"/>
            <a:ext cx="9144000" cy="1086322"/>
          </a:xfrm>
        </p:spPr>
        <p:txBody>
          <a:bodyPr anchor="ctr" anchorCtr="0">
            <a:normAutofit/>
          </a:bodyPr>
          <a:lstStyle/>
          <a:p>
            <a:r>
              <a:rPr lang="en-US" sz="4000" dirty="0">
                <a:solidFill>
                  <a:schemeClr val="bg1"/>
                </a:solidFill>
              </a:rPr>
              <a:t>Understanding Technology Use At Mealtimes</a:t>
            </a:r>
          </a:p>
        </p:txBody>
      </p:sp>
    </p:spTree>
    <p:extLst>
      <p:ext uri="{BB962C8B-B14F-4D97-AF65-F5344CB8AC3E}">
        <p14:creationId xmlns:p14="http://schemas.microsoft.com/office/powerpoint/2010/main" val="3228420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childTnLst>
                                </p:cTn>
                              </p:par>
                              <p:par>
                                <p:cTn id="26" presetID="23" presetClass="entr" presetSubtype="16"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childTnLst>
                                </p:cTn>
                              </p:par>
                              <p:par>
                                <p:cTn id="30" presetID="2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childTnLst>
                                </p:cTn>
                              </p:par>
                              <p:par>
                                <p:cTn id="34" presetID="23" presetClass="entr" presetSubtype="16"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500" fill="hold"/>
                                        <p:tgtEl>
                                          <p:spTgt spid="12"/>
                                        </p:tgtEl>
                                        <p:attrNameLst>
                                          <p:attrName>ppt_w</p:attrName>
                                        </p:attrNameLst>
                                      </p:cBhvr>
                                      <p:tavLst>
                                        <p:tav tm="0">
                                          <p:val>
                                            <p:fltVal val="0"/>
                                          </p:val>
                                        </p:tav>
                                        <p:tav tm="100000">
                                          <p:val>
                                            <p:strVal val="#ppt_w"/>
                                          </p:val>
                                        </p:tav>
                                      </p:tavLst>
                                    </p:anim>
                                    <p:anim calcmode="lin" valueType="num">
                                      <p:cBhvr>
                                        <p:cTn id="49" dur="500" fill="hold"/>
                                        <p:tgtEl>
                                          <p:spTgt spid="12"/>
                                        </p:tgtEl>
                                        <p:attrNameLst>
                                          <p:attrName>ppt_h</p:attrName>
                                        </p:attrNameLst>
                                      </p:cBhvr>
                                      <p:tavLst>
                                        <p:tav tm="0">
                                          <p:val>
                                            <p:fltVal val="0"/>
                                          </p:val>
                                        </p:tav>
                                        <p:tav tm="100000">
                                          <p:val>
                                            <p:strVal val="#ppt_h"/>
                                          </p:val>
                                        </p:tav>
                                      </p:tavLst>
                                    </p:anim>
                                    <p:animEffect transition="in" filter="fade">
                                      <p:cBhvr>
                                        <p:cTn id="50" dur="500"/>
                                        <p:tgtEl>
                                          <p:spTgt spid="12"/>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500" fill="hold"/>
                                        <p:tgtEl>
                                          <p:spTgt spid="14"/>
                                        </p:tgtEl>
                                        <p:attrNameLst>
                                          <p:attrName>ppt_w</p:attrName>
                                        </p:attrNameLst>
                                      </p:cBhvr>
                                      <p:tavLst>
                                        <p:tav tm="0">
                                          <p:val>
                                            <p:fltVal val="0"/>
                                          </p:val>
                                        </p:tav>
                                        <p:tav tm="100000">
                                          <p:val>
                                            <p:strVal val="#ppt_w"/>
                                          </p:val>
                                        </p:tav>
                                      </p:tavLst>
                                    </p:anim>
                                    <p:anim calcmode="lin" valueType="num">
                                      <p:cBhvr>
                                        <p:cTn id="59" dur="500" fill="hold"/>
                                        <p:tgtEl>
                                          <p:spTgt spid="14"/>
                                        </p:tgtEl>
                                        <p:attrNameLst>
                                          <p:attrName>ppt_h</p:attrName>
                                        </p:attrNameLst>
                                      </p:cBhvr>
                                      <p:tavLst>
                                        <p:tav tm="0">
                                          <p:val>
                                            <p:fltVal val="0"/>
                                          </p:val>
                                        </p:tav>
                                        <p:tav tm="100000">
                                          <p:val>
                                            <p:strVal val="#ppt_h"/>
                                          </p:val>
                                        </p:tav>
                                      </p:tavLst>
                                    </p:anim>
                                    <p:animEffect transition="in" filter="fade">
                                      <p:cBhvr>
                                        <p:cTn id="6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686800" y="6416675"/>
            <a:ext cx="457200" cy="365125"/>
          </a:xfrm>
          <a:prstGeom prst="rect">
            <a:avLst/>
          </a:prstGeom>
        </p:spPr>
        <p:txBody>
          <a:bodyPr/>
          <a:lstStyle/>
          <a:p>
            <a:fld id="{1DA09F2C-AADC-4DE9-95BD-0466E4B8BF5D}" type="slidenum">
              <a:rPr lang="en-US" smtClean="0"/>
              <a:pPr/>
              <a:t>18</a:t>
            </a:fld>
            <a:endParaRPr lang="en-US"/>
          </a:p>
        </p:txBody>
      </p:sp>
      <p:pic>
        <p:nvPicPr>
          <p:cNvPr id="2050" name="Picture 2" descr="An example of the orientation of communication technology at dinner place of family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101" y="3389586"/>
            <a:ext cx="4360780" cy="33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cxnSp>
        <p:nvCxnSpPr>
          <p:cNvPr id="5" name="Straight Connector 4"/>
          <p:cNvCxnSpPr/>
          <p:nvPr/>
        </p:nvCxnSpPr>
        <p:spPr>
          <a:xfrm>
            <a:off x="4545723" y="2710496"/>
            <a:ext cx="0" cy="41040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Content Placeholder 3"/>
          <p:cNvSpPr txBox="1">
            <a:spLocks/>
          </p:cNvSpPr>
          <p:nvPr/>
        </p:nvSpPr>
        <p:spPr>
          <a:xfrm>
            <a:off x="5652120" y="2129094"/>
            <a:ext cx="3600400" cy="939866"/>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a:buFont typeface="Arial" panose="020B0604020202020204" pitchFamily="34" charset="0"/>
              <a:buChar char="•"/>
            </a:pPr>
            <a:endParaRPr lang="en-US" sz="2000" dirty="0">
              <a:latin typeface="Calibri" panose="020F0502020204030204" pitchFamily="34" charset="0"/>
            </a:endParaRPr>
          </a:p>
        </p:txBody>
      </p:sp>
      <p:graphicFrame>
        <p:nvGraphicFramePr>
          <p:cNvPr id="6" name="Diagram 5"/>
          <p:cNvGraphicFramePr/>
          <p:nvPr>
            <p:extLst/>
          </p:nvPr>
        </p:nvGraphicFramePr>
        <p:xfrm>
          <a:off x="10510" y="309179"/>
          <a:ext cx="9133490" cy="2512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a:stretch>
            <a:fillRect/>
          </a:stretch>
        </p:blipFill>
        <p:spPr>
          <a:xfrm>
            <a:off x="4640313" y="3389586"/>
            <a:ext cx="4422798" cy="334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34948905"/>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294967295"/>
          </p:nvPr>
        </p:nvSpPr>
        <p:spPr>
          <a:xfrm>
            <a:off x="263525" y="1177925"/>
            <a:ext cx="8880475" cy="5473700"/>
          </a:xfrm>
        </p:spPr>
        <p:txBody>
          <a:bodyPr>
            <a:normAutofit/>
          </a:bodyPr>
          <a:lstStyle/>
          <a:p>
            <a:pPr>
              <a:spcAft>
                <a:spcPts val="1200"/>
              </a:spcAft>
              <a:buFont typeface="Wingdings" charset="2"/>
              <a:buChar char="v"/>
            </a:pPr>
            <a:r>
              <a:rPr lang="en-US" sz="3200" dirty="0"/>
              <a:t>Technology and mealtime conversations</a:t>
            </a:r>
          </a:p>
          <a:p>
            <a:pPr lvl="1">
              <a:spcAft>
                <a:spcPts val="1200"/>
              </a:spcAft>
              <a:buFont typeface="Wingdings" charset="2"/>
              <a:buChar char="v"/>
            </a:pPr>
            <a:r>
              <a:rPr lang="en-US" sz="2600" dirty="0"/>
              <a:t>Provoke Conversation</a:t>
            </a:r>
          </a:p>
          <a:p>
            <a:pPr lvl="3">
              <a:spcAft>
                <a:spcPts val="1200"/>
              </a:spcAft>
              <a:buFont typeface="Wingdings" charset="2"/>
              <a:buChar char="v"/>
            </a:pPr>
            <a:r>
              <a:rPr lang="en-US" sz="2000" dirty="0"/>
              <a:t>“Sometimes, [name of a child] gets off the car and runs behind it while we go down that slope in front of our house. We were laughing because a man in that TV was running after the car just like her.” (Mother, family 1)</a:t>
            </a:r>
          </a:p>
          <a:p>
            <a:pPr lvl="1">
              <a:spcAft>
                <a:spcPts val="1200"/>
              </a:spcAft>
              <a:buFont typeface="Wingdings" charset="2"/>
              <a:buChar char="v"/>
            </a:pPr>
            <a:r>
              <a:rPr lang="en-US" sz="2600" dirty="0"/>
              <a:t>Support Conversation</a:t>
            </a:r>
          </a:p>
          <a:p>
            <a:pPr lvl="3">
              <a:spcAft>
                <a:spcPts val="1200"/>
              </a:spcAft>
              <a:buFont typeface="Wingdings" charset="2"/>
              <a:buChar char="v"/>
            </a:pPr>
            <a:r>
              <a:rPr lang="en-US" sz="2000" dirty="0"/>
              <a:t>“Someone mentions like, perhaps a new restaurant that has opened, what’s the other people say about it</a:t>
            </a:r>
            <a:r>
              <a:rPr lang="en-US" sz="2000" dirty="0">
                <a:cs typeface="Calibri"/>
              </a:rPr>
              <a:t>?</a:t>
            </a:r>
            <a:r>
              <a:rPr lang="en-US" sz="2000" dirty="0"/>
              <a:t> As I am telling it in a dinner party conversation, so we need to quickly check a blog and then everyone will see what they can find about it..” (Mother, family 2)</a:t>
            </a:r>
          </a:p>
          <a:p>
            <a:endParaRPr lang="en-US" sz="2200" dirty="0"/>
          </a:p>
          <a:p>
            <a:pPr marL="320040" lvl="1" indent="0">
              <a:buNone/>
            </a:pPr>
            <a:endParaRPr lang="en-US" dirty="0"/>
          </a:p>
          <a:p>
            <a:pPr marL="320040" lvl="1" indent="0">
              <a:buNone/>
            </a:pPr>
            <a:endParaRPr lang="en-US" dirty="0"/>
          </a:p>
          <a:p>
            <a:pPr marL="320040" lvl="1" indent="0">
              <a:buNone/>
            </a:pPr>
            <a:endParaRPr lang="en-US" dirty="0"/>
          </a:p>
        </p:txBody>
      </p:sp>
      <p:sp>
        <p:nvSpPr>
          <p:cNvPr id="3" name="Slide Number Placeholder 2"/>
          <p:cNvSpPr>
            <a:spLocks noGrp="1"/>
          </p:cNvSpPr>
          <p:nvPr>
            <p:ph type="sldNum" sz="quarter" idx="4294967295"/>
          </p:nvPr>
        </p:nvSpPr>
        <p:spPr>
          <a:xfrm>
            <a:off x="8159750" y="6459538"/>
            <a:ext cx="984250" cy="365125"/>
          </a:xfrm>
        </p:spPr>
        <p:txBody>
          <a:bodyPr/>
          <a:lstStyle/>
          <a:p>
            <a:fld id="{1DA09F2C-AADC-4DE9-95BD-0466E4B8BF5D}" type="slidenum">
              <a:rPr lang="en-US" smtClean="0"/>
              <a:pPr/>
              <a:t>19</a:t>
            </a:fld>
            <a:endParaRPr lang="en-US"/>
          </a:p>
        </p:txBody>
      </p:sp>
      <p:sp>
        <p:nvSpPr>
          <p:cNvPr id="6" name="Title 1"/>
          <p:cNvSpPr txBox="1">
            <a:spLocks/>
          </p:cNvSpPr>
          <p:nvPr/>
        </p:nvSpPr>
        <p:spPr>
          <a:xfrm>
            <a:off x="241875" y="266811"/>
            <a:ext cx="8538869" cy="5760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solidFill>
                  <a:schemeClr val="bg1"/>
                </a:solidFill>
                <a:latin typeface="+mn-lt"/>
              </a:rPr>
              <a:t>Mutual Shaping of Technology and Commensality</a:t>
            </a:r>
          </a:p>
        </p:txBody>
      </p:sp>
    </p:spTree>
    <p:extLst>
      <p:ext uri="{BB962C8B-B14F-4D97-AF65-F5344CB8AC3E}">
        <p14:creationId xmlns:p14="http://schemas.microsoft.com/office/powerpoint/2010/main" val="191455706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tr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13145046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159750" y="6459538"/>
            <a:ext cx="984250" cy="365125"/>
          </a:xfrm>
        </p:spPr>
        <p:txBody>
          <a:bodyPr/>
          <a:lstStyle/>
          <a:p>
            <a:fld id="{1DA09F2C-AADC-4DE9-95BD-0466E4B8BF5D}" type="slidenum">
              <a:rPr lang="en-US" smtClean="0"/>
              <a:pPr/>
              <a:t>20</a:t>
            </a:fld>
            <a:endParaRPr lang="en-US"/>
          </a:p>
        </p:txBody>
      </p:sp>
      <p:sp>
        <p:nvSpPr>
          <p:cNvPr id="4" name="Content Placeholder 3"/>
          <p:cNvSpPr>
            <a:spLocks noGrp="1"/>
          </p:cNvSpPr>
          <p:nvPr>
            <p:ph sz="quarter" idx="4294967295"/>
          </p:nvPr>
        </p:nvSpPr>
        <p:spPr>
          <a:xfrm>
            <a:off x="701458" y="1402916"/>
            <a:ext cx="8442542" cy="5339198"/>
          </a:xfrm>
        </p:spPr>
        <p:txBody>
          <a:bodyPr>
            <a:noAutofit/>
          </a:bodyPr>
          <a:lstStyle/>
          <a:p>
            <a:pPr>
              <a:spcAft>
                <a:spcPts val="1200"/>
              </a:spcAft>
              <a:buFont typeface="Wingdings" charset="2"/>
              <a:buChar char="v"/>
            </a:pPr>
            <a:r>
              <a:rPr lang="en-US" sz="2400" dirty="0"/>
              <a:t>Attention towards the technology</a:t>
            </a:r>
          </a:p>
          <a:p>
            <a:pPr marL="384048" lvl="2" indent="0">
              <a:buNone/>
            </a:pPr>
            <a:r>
              <a:rPr lang="en-US" sz="2000" i="1" dirty="0"/>
              <a:t>“</a:t>
            </a:r>
            <a:r>
              <a:rPr lang="en-US" sz="2000" dirty="0"/>
              <a:t>And those kids. You can talk to them and there is just no response 	    because they are just concentrating on that (Phone)” (Father, family 1)</a:t>
            </a:r>
          </a:p>
          <a:p>
            <a:pPr marL="384048" lvl="2" indent="0">
              <a:spcBef>
                <a:spcPts val="800"/>
              </a:spcBef>
              <a:buNone/>
            </a:pPr>
            <a:r>
              <a:rPr lang="en-US" sz="2000" dirty="0"/>
              <a:t>“They don’t hear” (Mother, family 1)</a:t>
            </a:r>
            <a:endParaRPr lang="en-US" dirty="0"/>
          </a:p>
          <a:p>
            <a:pPr marL="384048" lvl="2" indent="0">
              <a:spcBef>
                <a:spcPts val="800"/>
              </a:spcBef>
              <a:buNone/>
            </a:pPr>
            <a:r>
              <a:rPr lang="en-US" sz="2000" dirty="0"/>
              <a:t>“You </a:t>
            </a:r>
            <a:r>
              <a:rPr lang="en-US" sz="2000" dirty="0" err="1"/>
              <a:t>gotta</a:t>
            </a:r>
            <a:r>
              <a:rPr lang="en-US" sz="2000" dirty="0"/>
              <a:t> yell, GIRLS.” (Father, family 1)</a:t>
            </a:r>
          </a:p>
          <a:p>
            <a:pPr marL="685800" indent="-171450">
              <a:buFont typeface="Wingdings" charset="2"/>
              <a:buChar char="v"/>
            </a:pPr>
            <a:endParaRPr lang="en-US" sz="1000" i="1" dirty="0"/>
          </a:p>
          <a:p>
            <a:pPr marL="319087" lvl="1" indent="0">
              <a:spcBef>
                <a:spcPts val="800"/>
              </a:spcBef>
              <a:buNone/>
            </a:pPr>
            <a:r>
              <a:rPr lang="en-US" sz="2000" dirty="0"/>
              <a:t>-----</a:t>
            </a:r>
          </a:p>
          <a:p>
            <a:pPr marL="319087" lvl="1" indent="0">
              <a:spcBef>
                <a:spcPts val="800"/>
              </a:spcBef>
              <a:buNone/>
            </a:pPr>
            <a:endParaRPr lang="en-US" sz="2000" dirty="0"/>
          </a:p>
          <a:p>
            <a:pPr marL="319087" lvl="1" indent="0">
              <a:spcBef>
                <a:spcPts val="800"/>
              </a:spcBef>
              <a:buNone/>
            </a:pPr>
            <a:r>
              <a:rPr lang="en-US" sz="2000" dirty="0"/>
              <a:t>“We try to watch those serials or those movies which do not require much attention. Otherwise we keep watching it and forget to eat. S</a:t>
            </a:r>
            <a:r>
              <a:rPr lang="en-AU" sz="2000" dirty="0" err="1"/>
              <a:t>ome</a:t>
            </a:r>
            <a:r>
              <a:rPr lang="en-AU" sz="2000" dirty="0"/>
              <a:t>  comedy series are seen out of order too.” (Wife, family 4)</a:t>
            </a:r>
          </a:p>
          <a:p>
            <a:pPr marL="604837" lvl="1" indent="-285750">
              <a:spcBef>
                <a:spcPts val="0"/>
              </a:spcBef>
              <a:buFont typeface="Wingdings" charset="2"/>
              <a:buChar char="v"/>
            </a:pPr>
            <a:endParaRPr lang="en-US" dirty="0"/>
          </a:p>
          <a:p>
            <a:pPr>
              <a:buFont typeface="Wingdings" charset="2"/>
              <a:buChar char="v"/>
            </a:pPr>
            <a:endParaRPr lang="en-US" sz="1600" dirty="0"/>
          </a:p>
          <a:p>
            <a:pPr marL="662940" lvl="1" indent="-342900">
              <a:buFont typeface="Wingdings" charset="2"/>
              <a:buChar char="v"/>
            </a:pPr>
            <a:endParaRPr lang="en-US" sz="2000" dirty="0"/>
          </a:p>
          <a:p>
            <a:pPr marL="662940" lvl="1" indent="-342900">
              <a:buFont typeface="Wingdings" charset="2"/>
              <a:buChar char="v"/>
            </a:pPr>
            <a:endParaRPr lang="en-US" sz="2000" dirty="0"/>
          </a:p>
          <a:p>
            <a:pPr marL="662940" lvl="1" indent="-342900">
              <a:buFont typeface="Wingdings" charset="2"/>
              <a:buChar char="v"/>
            </a:pPr>
            <a:endParaRPr lang="en-US" sz="2000" dirty="0"/>
          </a:p>
        </p:txBody>
      </p:sp>
      <p:sp>
        <p:nvSpPr>
          <p:cNvPr id="6" name="Title 1"/>
          <p:cNvSpPr txBox="1">
            <a:spLocks/>
          </p:cNvSpPr>
          <p:nvPr/>
        </p:nvSpPr>
        <p:spPr>
          <a:xfrm>
            <a:off x="241875" y="266811"/>
            <a:ext cx="8538869" cy="5760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solidFill>
                  <a:schemeClr val="bg1"/>
                </a:solidFill>
                <a:latin typeface="+mn-lt"/>
              </a:rPr>
              <a:t>Mutual Shaping of Technology and Commensality</a:t>
            </a:r>
          </a:p>
        </p:txBody>
      </p:sp>
    </p:spTree>
    <p:extLst>
      <p:ext uri="{BB962C8B-B14F-4D97-AF65-F5344CB8AC3E}">
        <p14:creationId xmlns:p14="http://schemas.microsoft.com/office/powerpoint/2010/main" val="6554077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fade">
                                      <p:cBhvr>
                                        <p:cTn id="19" dur="500"/>
                                        <p:tgtEl>
                                          <p:spTgt spid="4">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7" end="7"/>
                                            </p:txEl>
                                          </p:spTgt>
                                        </p:tgtEl>
                                        <p:attrNameLst>
                                          <p:attrName>style.visibility</p:attrName>
                                        </p:attrNameLst>
                                      </p:cBhvr>
                                      <p:to>
                                        <p:strVal val="visible"/>
                                      </p:to>
                                    </p:set>
                                    <p:animEffect transition="in" filter="fade">
                                      <p:cBhvr>
                                        <p:cTn id="2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159750" y="6459538"/>
            <a:ext cx="984250" cy="365125"/>
          </a:xfrm>
        </p:spPr>
        <p:txBody>
          <a:bodyPr/>
          <a:lstStyle/>
          <a:p>
            <a:fld id="{1DA09F2C-AADC-4DE9-95BD-0466E4B8BF5D}" type="slidenum">
              <a:rPr lang="en-US" smtClean="0"/>
              <a:pPr/>
              <a:t>21</a:t>
            </a:fld>
            <a:endParaRPr lang="en-US"/>
          </a:p>
        </p:txBody>
      </p:sp>
      <p:sp>
        <p:nvSpPr>
          <p:cNvPr id="4" name="Content Placeholder 3"/>
          <p:cNvSpPr>
            <a:spLocks noGrp="1"/>
          </p:cNvSpPr>
          <p:nvPr>
            <p:ph sz="quarter" idx="4294967295"/>
          </p:nvPr>
        </p:nvSpPr>
        <p:spPr>
          <a:xfrm>
            <a:off x="563671" y="1341438"/>
            <a:ext cx="8580330" cy="5118100"/>
          </a:xfrm>
        </p:spPr>
        <p:txBody>
          <a:bodyPr>
            <a:noAutofit/>
          </a:bodyPr>
          <a:lstStyle/>
          <a:p>
            <a:pPr marL="320040" lvl="1" indent="0">
              <a:buNone/>
            </a:pPr>
            <a:endParaRPr lang="en-US" sz="2200" dirty="0"/>
          </a:p>
          <a:p>
            <a:pPr>
              <a:spcAft>
                <a:spcPts val="1200"/>
              </a:spcAft>
              <a:buFont typeface="Wingdings" charset="2"/>
              <a:buChar char="v"/>
            </a:pPr>
            <a:r>
              <a:rPr lang="en-US" sz="2400" dirty="0"/>
              <a:t>Balancing togetherness and technology consumption</a:t>
            </a:r>
          </a:p>
          <a:p>
            <a:pPr lvl="1">
              <a:spcAft>
                <a:spcPts val="1200"/>
              </a:spcAft>
              <a:buFont typeface="Wingdings" charset="2"/>
              <a:buChar char="v"/>
            </a:pPr>
            <a:r>
              <a:rPr lang="en-US" sz="2000" dirty="0"/>
              <a:t>“Tug of war” in Family two</a:t>
            </a:r>
          </a:p>
          <a:p>
            <a:pPr lvl="1">
              <a:spcAft>
                <a:spcPts val="1200"/>
              </a:spcAft>
              <a:buFont typeface="Wingdings" charset="2"/>
              <a:buChar char="v"/>
            </a:pPr>
            <a:r>
              <a:rPr lang="en-US" sz="2000" i="1" dirty="0"/>
              <a:t>“If we are speaking (to them) and they are ignoring us, and the TV gets priority over people,  that is not on. So that’s when we would stop the TV or reprimand the children, or both.” </a:t>
            </a:r>
            <a:r>
              <a:rPr lang="en-US" sz="2000" dirty="0"/>
              <a:t>(Father, family 6)</a:t>
            </a:r>
          </a:p>
          <a:p>
            <a:endParaRPr lang="en-US" sz="2200" dirty="0"/>
          </a:p>
          <a:p>
            <a:endParaRPr lang="en-US" sz="2200" dirty="0"/>
          </a:p>
          <a:p>
            <a:endParaRPr lang="en-US" sz="2200" dirty="0"/>
          </a:p>
        </p:txBody>
      </p:sp>
      <p:pic>
        <p:nvPicPr>
          <p:cNvPr id="7" name="Picture 2" descr="http://www.strongbodies.com.au/images/tug_of_war_clipart4.jp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813" b="100000" l="1422" r="96367">
                        <a14:foregroundMark x1="27014" y1="72358" x2="27014" y2="72358"/>
                        <a14:foregroundMark x1="74408" y1="57453" x2="74408" y2="57453"/>
                        <a14:foregroundMark x1="69352" y1="86179" x2="69352" y2="86179"/>
                        <a14:foregroundMark x1="20537" y1="32249" x2="20537" y2="32249"/>
                        <a14:foregroundMark x1="20537" y1="43360" x2="20537" y2="43360"/>
                        <a14:foregroundMark x1="13112" y1="17886" x2="13112" y2="17886"/>
                        <a14:foregroundMark x1="19115" y1="14092" x2="19115" y2="14092"/>
                        <a14:foregroundMark x1="15798" y1="15989" x2="15798" y2="15989"/>
                        <a14:foregroundMark x1="8215" y1="19783" x2="8215" y2="19783"/>
                        <a14:foregroundMark x1="14060" y1="20325" x2="14060" y2="20325"/>
                        <a14:foregroundMark x1="22433" y1="95122" x2="22433" y2="95122"/>
                        <a14:foregroundMark x1="4107" y1="33875" x2="4107" y2="33875"/>
                        <a14:foregroundMark x1="5845" y1="38753" x2="5845" y2="38753"/>
                        <a14:foregroundMark x1="81675" y1="60976" x2="81675" y2="60976"/>
                        <a14:foregroundMark x1="76619" y1="91599" x2="76619" y2="91599"/>
                        <a14:foregroundMark x1="77093" y1="39295" x2="77093" y2="39295"/>
                        <a14:foregroundMark x1="82148" y1="33875" x2="82148" y2="33875"/>
                        <a14:foregroundMark x1="12796" y1="31707" x2="12796" y2="31707"/>
                        <a14:foregroundMark x1="25908" y1="52033" x2="25908" y2="52033"/>
                        <a14:foregroundMark x1="11374" y1="20054" x2="11374" y2="20054"/>
                        <a14:foregroundMark x1="12954" y1="21409" x2="12954" y2="21409"/>
                        <a14:foregroundMark x1="19431" y1="10027" x2="19431" y2="10027"/>
                        <a14:foregroundMark x1="21011" y1="10027" x2="21011" y2="10027"/>
                        <a14:foregroundMark x1="22591" y1="8130" x2="22591" y2="8130"/>
                        <a14:foregroundMark x1="18483" y1="5691" x2="18483" y2="5691"/>
                        <a14:foregroundMark x1="15008" y1="11653" x2="15008" y2="11653"/>
                        <a14:foregroundMark x1="16114" y1="13821" x2="16114" y2="13821"/>
                        <a14:foregroundMark x1="54344" y1="87805" x2="54344" y2="87805"/>
                        <a14:foregroundMark x1="64929" y1="66396" x2="64929" y2="66396"/>
                        <a14:foregroundMark x1="84202" y1="16260" x2="84202" y2="16260"/>
                      </a14:backgroundRemoval>
                    </a14:imgEffect>
                  </a14:imgLayer>
                </a14:imgProps>
              </a:ext>
              <a:ext uri="{28A0092B-C50C-407E-A947-70E740481C1C}">
                <a14:useLocalDpi xmlns:a14="http://schemas.microsoft.com/office/drawing/2010/main" val="0"/>
              </a:ext>
            </a:extLst>
          </a:blip>
          <a:srcRect/>
          <a:stretch>
            <a:fillRect/>
          </a:stretch>
        </p:blipFill>
        <p:spPr bwMode="auto">
          <a:xfrm>
            <a:off x="5957356" y="4709470"/>
            <a:ext cx="3245126" cy="1892591"/>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itle 1"/>
          <p:cNvSpPr txBox="1">
            <a:spLocks/>
          </p:cNvSpPr>
          <p:nvPr/>
        </p:nvSpPr>
        <p:spPr>
          <a:xfrm>
            <a:off x="241875" y="266811"/>
            <a:ext cx="8538869" cy="57606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solidFill>
                  <a:schemeClr val="bg1"/>
                </a:solidFill>
                <a:latin typeface="+mn-lt"/>
              </a:rPr>
              <a:t>Mutual Shaping of Technology and Commensality</a:t>
            </a:r>
          </a:p>
        </p:txBody>
      </p:sp>
    </p:spTree>
    <p:extLst>
      <p:ext uri="{BB962C8B-B14F-4D97-AF65-F5344CB8AC3E}">
        <p14:creationId xmlns:p14="http://schemas.microsoft.com/office/powerpoint/2010/main" val="2032127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63700" y="952500"/>
            <a:ext cx="5816600" cy="4953000"/>
          </a:xfrm>
          <a:prstGeom prst="rect">
            <a:avLst/>
          </a:prstGeom>
        </p:spPr>
      </p:pic>
    </p:spTree>
    <p:extLst>
      <p:ext uri="{BB962C8B-B14F-4D97-AF65-F5344CB8AC3E}">
        <p14:creationId xmlns:p14="http://schemas.microsoft.com/office/powerpoint/2010/main" val="17525322"/>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2" name="Diagram 1"/>
          <p:cNvGraphicFramePr/>
          <p:nvPr>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2668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19088" y="86922"/>
            <a:ext cx="8824912" cy="801687"/>
          </a:xfrm>
        </p:spPr>
        <p:txBody>
          <a:bodyPr/>
          <a:lstStyle/>
          <a:p>
            <a:r>
              <a:rPr lang="en-US" dirty="0">
                <a:solidFill>
                  <a:schemeClr val="bg1"/>
                </a:solidFill>
              </a:rPr>
              <a:t>Technology Usage at Mealtimes</a:t>
            </a:r>
          </a:p>
        </p:txBody>
      </p:sp>
      <p:graphicFrame>
        <p:nvGraphicFramePr>
          <p:cNvPr id="4" name="Diagram 3"/>
          <p:cNvGraphicFramePr/>
          <p:nvPr>
            <p:extLst>
              <p:ext uri="{D42A27DB-BD31-4B8C-83A1-F6EECF244321}">
                <p14:modId xmlns:p14="http://schemas.microsoft.com/office/powerpoint/2010/main" val="1278696261"/>
              </p:ext>
            </p:extLst>
          </p:nvPr>
        </p:nvGraphicFramePr>
        <p:xfrm>
          <a:off x="531639" y="1742622"/>
          <a:ext cx="8456244" cy="44686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5586676"/>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263542" y="-960120"/>
            <a:ext cx="22346981" cy="12573000"/>
          </a:xfrm>
          <a:prstGeom prst="rect">
            <a:avLst/>
          </a:prstGeom>
        </p:spPr>
      </p:pic>
    </p:spTree>
    <p:extLst>
      <p:ext uri="{BB962C8B-B14F-4D97-AF65-F5344CB8AC3E}">
        <p14:creationId xmlns:p14="http://schemas.microsoft.com/office/powerpoint/2010/main" val="412674027"/>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9" name="Title 1"/>
          <p:cNvSpPr txBox="1">
            <a:spLocks/>
          </p:cNvSpPr>
          <p:nvPr/>
        </p:nvSpPr>
        <p:spPr>
          <a:xfrm>
            <a:off x="0" y="22748"/>
            <a:ext cx="9171309" cy="1280891"/>
          </a:xfrm>
          <a:prstGeom prst="rect">
            <a:avLst/>
          </a:prstGeom>
        </p:spPr>
        <p:txBody>
          <a:bodyPr anchor="ctr" anchorCtr="1">
            <a:noAutofit/>
          </a:bodyPr>
          <a:lstStyle>
            <a:lvl1pPr algn="l" defTabSz="914400" rtl="0" eaLnBrk="1" latinLnBrk="0" hangingPunct="1">
              <a:spcBef>
                <a:spcPct val="0"/>
              </a:spcBef>
              <a:buNone/>
              <a:defRPr sz="3600" b="0" kern="1200">
                <a:solidFill>
                  <a:schemeClr val="accent1"/>
                </a:solidFill>
                <a:latin typeface="+mj-lt"/>
                <a:ea typeface="+mj-ea"/>
                <a:cs typeface="+mj-cs"/>
              </a:defRPr>
            </a:lvl1pPr>
          </a:lstStyle>
          <a:p>
            <a:pPr marL="0" indent="0" fontAlgn="ctr">
              <a:spcBef>
                <a:spcPts val="1200"/>
              </a:spcBef>
            </a:pPr>
            <a:r>
              <a:rPr lang="en-US" dirty="0">
                <a:solidFill>
                  <a:schemeClr val="bg1"/>
                </a:solidFill>
              </a:rPr>
              <a:t>Sharing Technology and Life at Family Mealtimes</a:t>
            </a:r>
          </a:p>
        </p:txBody>
      </p:sp>
      <p:pic>
        <p:nvPicPr>
          <p:cNvPr id="3" name="Picture 2"/>
          <p:cNvPicPr>
            <a:picLocks noChangeAspect="1"/>
          </p:cNvPicPr>
          <p:nvPr/>
        </p:nvPicPr>
        <p:blipFill>
          <a:blip r:embed="rId3"/>
          <a:stretch>
            <a:fillRect/>
          </a:stretch>
        </p:blipFill>
        <p:spPr>
          <a:xfrm>
            <a:off x="0" y="1303639"/>
            <a:ext cx="9144000" cy="5568121"/>
          </a:xfrm>
          <a:prstGeom prst="rect">
            <a:avLst/>
          </a:prstGeom>
        </p:spPr>
      </p:pic>
    </p:spTree>
    <p:extLst>
      <p:ext uri="{BB962C8B-B14F-4D97-AF65-F5344CB8AC3E}">
        <p14:creationId xmlns:p14="http://schemas.microsoft.com/office/powerpoint/2010/main" val="15799322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6" name="Content Placeholder 4"/>
          <p:cNvSpPr>
            <a:spLocks noGrp="1"/>
          </p:cNvSpPr>
          <p:nvPr>
            <p:ph idx="4294967295"/>
          </p:nvPr>
        </p:nvSpPr>
        <p:spPr>
          <a:xfrm>
            <a:off x="0" y="1428750"/>
            <a:ext cx="9144000" cy="4167188"/>
          </a:xfrm>
          <a:prstGeom prst="rect">
            <a:avLst/>
          </a:prstGeom>
        </p:spPr>
        <p:txBody>
          <a:bodyPr>
            <a:normAutofit fontScale="62500" lnSpcReduction="20000"/>
          </a:bodyPr>
          <a:lstStyle/>
          <a:p>
            <a:pPr algn="ctr">
              <a:buNone/>
            </a:pPr>
            <a:r>
              <a:rPr lang="en-US" sz="23400" b="1" dirty="0">
                <a:solidFill>
                  <a:schemeClr val="bg1"/>
                </a:solidFill>
                <a:latin typeface="Apple Chancery" charset="0"/>
                <a:ea typeface="Apple Chancery" charset="0"/>
                <a:cs typeface="Apple Chancery" charset="0"/>
              </a:rPr>
              <a:t>Chorus</a:t>
            </a:r>
          </a:p>
          <a:p>
            <a:pPr algn="ctr">
              <a:buNone/>
            </a:pPr>
            <a:endParaRPr lang="en-US" sz="9600" b="1" dirty="0">
              <a:solidFill>
                <a:schemeClr val="bg1"/>
              </a:solidFill>
              <a:latin typeface="Apple Chancery" charset="0"/>
              <a:ea typeface="Apple Chancery" charset="0"/>
              <a:cs typeface="Apple Chancery" charset="0"/>
            </a:endParaRPr>
          </a:p>
          <a:p>
            <a:pPr algn="ctr">
              <a:buNone/>
            </a:pPr>
            <a:r>
              <a:rPr lang="en-US" sz="9600" dirty="0">
                <a:solidFill>
                  <a:schemeClr val="bg1"/>
                </a:solidFill>
                <a:latin typeface="Times" charset="0"/>
                <a:ea typeface="Times" charset="0"/>
                <a:cs typeface="Times" charset="0"/>
              </a:rPr>
              <a:t>Thursday 14:50, Room 302</a:t>
            </a:r>
          </a:p>
        </p:txBody>
      </p:sp>
    </p:spTree>
    <p:extLst>
      <p:ext uri="{BB962C8B-B14F-4D97-AF65-F5344CB8AC3E}">
        <p14:creationId xmlns:p14="http://schemas.microsoft.com/office/powerpoint/2010/main" val="204228514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600"/>
                                        <p:tgtEl>
                                          <p:spTgt spid="6">
                                            <p:txEl>
                                              <p:pRg st="0" end="0"/>
                                            </p:txEl>
                                          </p:spTgt>
                                        </p:tgtEl>
                                      </p:cBhvr>
                                    </p:animEffect>
                                  </p:childTnLst>
                                </p:cTn>
                              </p:par>
                            </p:childTnLst>
                          </p:cTn>
                        </p:par>
                        <p:par>
                          <p:cTn id="8" fill="hold">
                            <p:stCondLst>
                              <p:cond delay="600"/>
                            </p:stCondLst>
                            <p:childTnLst>
                              <p:par>
                                <p:cTn id="9" presetID="10" presetClass="entr" presetSubtype="0" fill="hold" grpId="0" nodeType="after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fade">
                                      <p:cBhvr>
                                        <p:cTn id="11" dur="6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074573"/>
            <a:ext cx="3741821" cy="1373070"/>
          </a:xfrm>
        </p:spPr>
        <p:txBody>
          <a:bodyPr anchor="t" anchorCtr="0"/>
          <a:lstStyle/>
          <a:p>
            <a:r>
              <a:rPr lang="en-US" sz="3800" b="1" dirty="0">
                <a:solidFill>
                  <a:schemeClr val="bg1"/>
                </a:solidFill>
              </a:rPr>
              <a:t>Commensality &amp;</a:t>
            </a:r>
            <a:endParaRPr lang="en-US" sz="3800" dirty="0">
              <a:solidFill>
                <a:schemeClr val="bg1"/>
              </a:solidFill>
            </a:endParaRPr>
          </a:p>
        </p:txBody>
      </p:sp>
      <p:sp>
        <p:nvSpPr>
          <p:cNvPr id="3" name="Subtitle 2"/>
          <p:cNvSpPr>
            <a:spLocks noGrp="1"/>
          </p:cNvSpPr>
          <p:nvPr>
            <p:ph type="subTitle" idx="4294967295"/>
          </p:nvPr>
        </p:nvSpPr>
        <p:spPr>
          <a:xfrm>
            <a:off x="1" y="5843588"/>
            <a:ext cx="9144000" cy="604837"/>
          </a:xfrm>
        </p:spPr>
        <p:txBody>
          <a:bodyPr>
            <a:normAutofit/>
          </a:bodyPr>
          <a:lstStyle/>
          <a:p>
            <a:pPr marL="0" indent="0" algn="ctr">
              <a:buNone/>
            </a:pPr>
            <a:r>
              <a:rPr lang="en-US" sz="3200" b="1" dirty="0">
                <a:solidFill>
                  <a:schemeClr val="bg1"/>
                </a:solidFill>
              </a:rPr>
              <a:t>          at Family Mealtime</a:t>
            </a:r>
            <a:endParaRPr lang="en-US" sz="3200" dirty="0">
              <a:solidFill>
                <a:schemeClr val="bg1"/>
              </a:solidFill>
            </a:endParaRPr>
          </a:p>
        </p:txBody>
      </p:sp>
      <p:pic>
        <p:nvPicPr>
          <p:cNvPr id="5" name="Picture 4"/>
          <p:cNvPicPr>
            <a:picLocks noChangeAspect="1"/>
          </p:cNvPicPr>
          <p:nvPr/>
        </p:nvPicPr>
        <p:blipFill>
          <a:blip r:embed="rId2"/>
          <a:stretch>
            <a:fillRect/>
          </a:stretch>
        </p:blipFill>
        <p:spPr>
          <a:xfrm>
            <a:off x="128016" y="159004"/>
            <a:ext cx="8863583" cy="44979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itle 1"/>
          <p:cNvSpPr txBox="1">
            <a:spLocks/>
          </p:cNvSpPr>
          <p:nvPr/>
        </p:nvSpPr>
        <p:spPr>
          <a:xfrm>
            <a:off x="3741820" y="5074573"/>
            <a:ext cx="5402179" cy="1373070"/>
          </a:xfrm>
          <a:prstGeom prst="rect">
            <a:avLst/>
          </a:prstGeom>
        </p:spPr>
        <p:txBody>
          <a:bodyPr vert="horz" lIns="91440" tIns="45720" rIns="91440" bIns="45720" rtlCol="0" anchor="t" anchorCtr="0">
            <a:noAutofit/>
          </a:bodyPr>
          <a:lstStyle>
            <a:lvl1pPr algn="r" defTabSz="685800" rtl="0" eaLnBrk="1" latinLnBrk="0" hangingPunct="1">
              <a:lnSpc>
                <a:spcPct val="90000"/>
              </a:lnSpc>
              <a:spcBef>
                <a:spcPct val="0"/>
              </a:spcBef>
              <a:buNone/>
              <a:defRPr sz="48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l"/>
            <a:r>
              <a:rPr lang="en-US" sz="3800" b="1" dirty="0">
                <a:solidFill>
                  <a:schemeClr val="bg1"/>
                </a:solidFill>
              </a:rPr>
              <a:t>Social Use of Technology</a:t>
            </a:r>
            <a:endParaRPr lang="en-US" sz="3800" dirty="0">
              <a:solidFill>
                <a:schemeClr val="bg1"/>
              </a:solidFill>
            </a:endParaRPr>
          </a:p>
        </p:txBody>
      </p:sp>
    </p:spTree>
    <p:extLst>
      <p:ext uri="{BB962C8B-B14F-4D97-AF65-F5344CB8AC3E}">
        <p14:creationId xmlns:p14="http://schemas.microsoft.com/office/powerpoint/2010/main" val="20241809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949" y="643902"/>
            <a:ext cx="9127047" cy="5503322"/>
          </a:xfrm>
          <a:prstGeom prst="rect">
            <a:avLst/>
          </a:prstGeom>
          <a:ln>
            <a:noFill/>
          </a:ln>
        </p:spPr>
      </p:pic>
    </p:spTree>
    <p:extLst>
      <p:ext uri="{BB962C8B-B14F-4D97-AF65-F5344CB8AC3E}">
        <p14:creationId xmlns:p14="http://schemas.microsoft.com/office/powerpoint/2010/main" val="234838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4660" b="5396"/>
          <a:stretch/>
        </p:blipFill>
        <p:spPr>
          <a:xfrm>
            <a:off x="80550" y="72188"/>
            <a:ext cx="4872807" cy="3152274"/>
          </a:xfrm>
          <a:prstGeom prst="rect">
            <a:avLst/>
          </a:prstGeom>
        </p:spPr>
      </p:pic>
      <p:pic>
        <p:nvPicPr>
          <p:cNvPr id="5" name="Picture 4"/>
          <p:cNvPicPr>
            <a:picLocks noChangeAspect="1"/>
          </p:cNvPicPr>
          <p:nvPr/>
        </p:nvPicPr>
        <p:blipFill rotWithShape="1">
          <a:blip r:embed="rId3"/>
          <a:srcRect l="7104" t="6354" r="7650" b="6778"/>
          <a:stretch/>
        </p:blipFill>
        <p:spPr>
          <a:xfrm>
            <a:off x="80550" y="3308682"/>
            <a:ext cx="3999081" cy="2634916"/>
          </a:xfrm>
          <a:prstGeom prst="rect">
            <a:avLst/>
          </a:prstGeom>
        </p:spPr>
      </p:pic>
      <p:pic>
        <p:nvPicPr>
          <p:cNvPr id="6" name="Picture 5"/>
          <p:cNvPicPr>
            <a:picLocks noChangeAspect="1"/>
          </p:cNvPicPr>
          <p:nvPr/>
        </p:nvPicPr>
        <p:blipFill rotWithShape="1">
          <a:blip r:embed="rId4"/>
          <a:srcRect t="4969" b="9033"/>
          <a:stretch/>
        </p:blipFill>
        <p:spPr>
          <a:xfrm>
            <a:off x="4164218" y="3308683"/>
            <a:ext cx="4881308" cy="2634916"/>
          </a:xfrm>
          <a:prstGeom prst="rect">
            <a:avLst/>
          </a:prstGeom>
        </p:spPr>
      </p:pic>
      <p:pic>
        <p:nvPicPr>
          <p:cNvPr id="7" name="Picture 2" descr="C:\Users\hferdous\Dropbox\Study at University of Melbourne\University Documents\6 month report\junk18n-2-web.jpg"/>
          <p:cNvPicPr>
            <a:picLocks noChangeAspect="1" noChangeArrowheads="1"/>
          </p:cNvPicPr>
          <p:nvPr/>
        </p:nvPicPr>
        <p:blipFill rotWithShape="1">
          <a:blip r:embed="rId5">
            <a:extLst>
              <a:ext uri="{28A0092B-C50C-407E-A947-70E740481C1C}">
                <a14:useLocalDpi xmlns:a14="http://schemas.microsoft.com/office/drawing/2010/main" val="0"/>
              </a:ext>
            </a:extLst>
          </a:blip>
          <a:srcRect t="1570" r="14309" b="8487"/>
          <a:stretch/>
        </p:blipFill>
        <p:spPr bwMode="auto">
          <a:xfrm>
            <a:off x="5039070" y="72189"/>
            <a:ext cx="4006456" cy="3152274"/>
          </a:xfrm>
          <a:prstGeom prst="rect">
            <a:avLst/>
          </a:prstGeom>
          <a:noFill/>
          <a:extLst>
            <a:ext uri="{909E8E84-426E-40dd-AFC4-6F175D3DCCD1}">
              <a14:hiddenFill xmlns="" xmlns:a14="http://schemas.microsoft.com/office/drawing/2010/main">
                <a:solidFill>
                  <a:srgbClr val="FFFFFF"/>
                </a:solidFill>
              </a14:hiddenFill>
            </a:ext>
          </a:extLst>
        </p:spPr>
      </p:pic>
      <p:sp>
        <p:nvSpPr>
          <p:cNvPr id="8" name="Rectangle 7"/>
          <p:cNvSpPr/>
          <p:nvPr/>
        </p:nvSpPr>
        <p:spPr>
          <a:xfrm>
            <a:off x="80550" y="6015790"/>
            <a:ext cx="8964976" cy="738664"/>
          </a:xfrm>
          <a:prstGeom prst="rect">
            <a:avLst/>
          </a:prstGeom>
        </p:spPr>
        <p:txBody>
          <a:bodyPr wrap="square">
            <a:spAutoFit/>
          </a:bodyPr>
          <a:lstStyle/>
          <a:p>
            <a:r>
              <a:rPr lang="en-US" sz="1050" dirty="0"/>
              <a:t>http://</a:t>
            </a:r>
            <a:r>
              <a:rPr lang="en-US" sz="1050" dirty="0" err="1"/>
              <a:t>www.express.co.uk</a:t>
            </a:r>
            <a:r>
              <a:rPr lang="en-US" sz="1050" dirty="0"/>
              <a:t>/comment/columnists/</a:t>
            </a:r>
            <a:r>
              <a:rPr lang="en-US" sz="1050" dirty="0" err="1"/>
              <a:t>vanessa-feltz</a:t>
            </a:r>
            <a:r>
              <a:rPr lang="en-US" sz="1050" dirty="0"/>
              <a:t>/547078/Vanessa-</a:t>
            </a:r>
            <a:r>
              <a:rPr lang="en-US" sz="1050" dirty="0" err="1"/>
              <a:t>Feltz</a:t>
            </a:r>
            <a:r>
              <a:rPr lang="en-US" sz="1050" dirty="0"/>
              <a:t>-on-ready-meals-Rebecca-Adlington-and-Ben-</a:t>
            </a:r>
            <a:r>
              <a:rPr lang="en-US" sz="1050" dirty="0" err="1"/>
              <a:t>Ofoedu</a:t>
            </a:r>
            <a:br>
              <a:rPr lang="en-US" sz="1050" dirty="0"/>
            </a:br>
            <a:r>
              <a:rPr lang="en-US" sz="1050" dirty="0"/>
              <a:t> http://</a:t>
            </a:r>
            <a:r>
              <a:rPr lang="en-US" sz="1050" dirty="0" err="1"/>
              <a:t>www.ara.cat</a:t>
            </a:r>
            <a:r>
              <a:rPr lang="en-US" sz="1050" dirty="0"/>
              <a:t>/</a:t>
            </a:r>
            <a:r>
              <a:rPr lang="en-US" sz="1050" dirty="0" err="1"/>
              <a:t>societat</a:t>
            </a:r>
            <a:r>
              <a:rPr lang="en-US" sz="1050" dirty="0"/>
              <a:t>/reduir-lobesitat-infantil-passar-quirofan_0_1681031915.html</a:t>
            </a:r>
            <a:br>
              <a:rPr lang="en-US" sz="1050" dirty="0"/>
            </a:br>
            <a:r>
              <a:rPr lang="en-US" sz="1050" dirty="0"/>
              <a:t> http://</a:t>
            </a:r>
            <a:r>
              <a:rPr lang="en-US" sz="1050" dirty="0" err="1"/>
              <a:t>baddogneedsrottenhome.com</a:t>
            </a:r>
            <a:r>
              <a:rPr lang="en-US" sz="1050" dirty="0"/>
              <a:t>/</a:t>
            </a:r>
            <a:r>
              <a:rPr lang="en-US" sz="1050" dirty="0" err="1"/>
              <a:t>page.html?image</a:t>
            </a:r>
            <a:r>
              <a:rPr lang="en-US" sz="1050" dirty="0"/>
              <a:t>=2611</a:t>
            </a:r>
            <a:br>
              <a:rPr lang="en-US" sz="1050" dirty="0"/>
            </a:br>
            <a:r>
              <a:rPr lang="en-US" sz="1050" dirty="0"/>
              <a:t> http://</a:t>
            </a:r>
            <a:r>
              <a:rPr lang="en-US" sz="1050" dirty="0" err="1"/>
              <a:t>www.dailymail.co.uk</a:t>
            </a:r>
            <a:r>
              <a:rPr lang="en-US" sz="1050" dirty="0"/>
              <a:t>/</a:t>
            </a:r>
            <a:r>
              <a:rPr lang="en-US" sz="1050" dirty="0" err="1"/>
              <a:t>sciencetech</a:t>
            </a:r>
            <a:r>
              <a:rPr lang="en-US" sz="1050" dirty="0"/>
              <a:t>/article-2213456/How-putting-phone-dinner-table-convince-friends-</a:t>
            </a:r>
            <a:r>
              <a:rPr lang="en-US" sz="1050" dirty="0" err="1"/>
              <a:t>dont</a:t>
            </a:r>
            <a:r>
              <a:rPr lang="en-US" sz="1050" dirty="0"/>
              <a:t>-</a:t>
            </a:r>
            <a:r>
              <a:rPr lang="en-US" sz="1050" dirty="0" err="1"/>
              <a:t>care.html</a:t>
            </a:r>
            <a:endParaRPr lang="en-US" sz="1050" dirty="0"/>
          </a:p>
        </p:txBody>
      </p:sp>
    </p:spTree>
    <p:extLst>
      <p:ext uri="{BB962C8B-B14F-4D97-AF65-F5344CB8AC3E}">
        <p14:creationId xmlns:p14="http://schemas.microsoft.com/office/powerpoint/2010/main" val="73825083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50"/>
                                        <p:tgtEl>
                                          <p:spTgt spid="7"/>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50"/>
                                        <p:tgtEl>
                                          <p:spTgt spid="6"/>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familyOne.png"/>
          <p:cNvPicPr>
            <a:picLocks noGrp="1" noChangeAspect="1"/>
          </p:cNvPicPr>
          <p:nvPr>
            <p:ph type="pic" idx="4294967295"/>
          </p:nvPr>
        </p:nvPicPr>
        <p:blipFill>
          <a:blip r:embed="rId3">
            <a:extLst/>
          </a:blip>
          <a:srcRect t="4324" b="4324"/>
          <a:stretch>
            <a:fillRect/>
          </a:stretch>
        </p:blipFill>
        <p:spPr>
          <a:xfrm>
            <a:off x="1268076" y="62258"/>
            <a:ext cx="6591300" cy="3854450"/>
          </a:xfrm>
          <a:prstGeom prst="rect">
            <a:avLst/>
          </a:prstGeom>
        </p:spPr>
      </p:pic>
      <p:graphicFrame>
        <p:nvGraphicFramePr>
          <p:cNvPr id="6" name="Chart 5"/>
          <p:cNvGraphicFramePr/>
          <p:nvPr>
            <p:extLst>
              <p:ext uri="{D42A27DB-BD31-4B8C-83A1-F6EECF244321}">
                <p14:modId xmlns:p14="http://schemas.microsoft.com/office/powerpoint/2010/main" val="1974322841"/>
              </p:ext>
            </p:extLst>
          </p:nvPr>
        </p:nvGraphicFramePr>
        <p:xfrm>
          <a:off x="1212849" y="4019382"/>
          <a:ext cx="2160240" cy="201622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p:nvPr>
            <p:extLst>
              <p:ext uri="{D42A27DB-BD31-4B8C-83A1-F6EECF244321}">
                <p14:modId xmlns:p14="http://schemas.microsoft.com/office/powerpoint/2010/main" val="1674158890"/>
              </p:ext>
            </p:extLst>
          </p:nvPr>
        </p:nvGraphicFramePr>
        <p:xfrm>
          <a:off x="3483669" y="4019382"/>
          <a:ext cx="2160240" cy="201622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p:cNvGraphicFramePr/>
          <p:nvPr>
            <p:extLst>
              <p:ext uri="{D42A27DB-BD31-4B8C-83A1-F6EECF244321}">
                <p14:modId xmlns:p14="http://schemas.microsoft.com/office/powerpoint/2010/main" val="1257721236"/>
              </p:ext>
            </p:extLst>
          </p:nvPr>
        </p:nvGraphicFramePr>
        <p:xfrm>
          <a:off x="5728576" y="4019382"/>
          <a:ext cx="2160240" cy="2016224"/>
        </p:xfrm>
        <a:graphic>
          <a:graphicData uri="http://schemas.openxmlformats.org/drawingml/2006/chart">
            <c:chart xmlns:c="http://schemas.openxmlformats.org/drawingml/2006/chart" xmlns:r="http://schemas.openxmlformats.org/officeDocument/2006/relationships" r:id="rId6"/>
          </a:graphicData>
        </a:graphic>
      </p:graphicFrame>
      <p:sp>
        <p:nvSpPr>
          <p:cNvPr id="2" name="Rectangle 1"/>
          <p:cNvSpPr/>
          <p:nvPr/>
        </p:nvSpPr>
        <p:spPr>
          <a:xfrm>
            <a:off x="1651600" y="6035606"/>
            <a:ext cx="1306768" cy="276999"/>
          </a:xfrm>
          <a:prstGeom prst="rect">
            <a:avLst/>
          </a:prstGeom>
        </p:spPr>
        <p:txBody>
          <a:bodyPr wrap="none">
            <a:spAutoFit/>
          </a:bodyPr>
          <a:lstStyle/>
          <a:p>
            <a:r>
              <a:rPr lang="en-US" sz="1200" dirty="0">
                <a:latin typeface="Times" charset="0"/>
                <a:ea typeface="Times" charset="0"/>
                <a:cs typeface="Times" charset="0"/>
              </a:rPr>
              <a:t>[Coon et al. 2001]</a:t>
            </a:r>
          </a:p>
        </p:txBody>
      </p:sp>
      <p:sp>
        <p:nvSpPr>
          <p:cNvPr id="3" name="Rectangle 2"/>
          <p:cNvSpPr/>
          <p:nvPr/>
        </p:nvSpPr>
        <p:spPr>
          <a:xfrm>
            <a:off x="4022488" y="6035606"/>
            <a:ext cx="1082476" cy="276999"/>
          </a:xfrm>
          <a:prstGeom prst="rect">
            <a:avLst/>
          </a:prstGeom>
        </p:spPr>
        <p:txBody>
          <a:bodyPr wrap="none">
            <a:spAutoFit/>
          </a:bodyPr>
          <a:lstStyle/>
          <a:p>
            <a:r>
              <a:rPr lang="en-US" sz="1200" dirty="0"/>
              <a:t>[</a:t>
            </a:r>
            <a:r>
              <a:rPr lang="en-US" sz="1200" dirty="0" err="1"/>
              <a:t>Kirkova</a:t>
            </a:r>
            <a:r>
              <a:rPr lang="en-US" sz="1200" dirty="0"/>
              <a:t> 2013]</a:t>
            </a:r>
          </a:p>
        </p:txBody>
      </p:sp>
      <p:sp>
        <p:nvSpPr>
          <p:cNvPr id="5" name="Rectangle 4"/>
          <p:cNvSpPr/>
          <p:nvPr/>
        </p:nvSpPr>
        <p:spPr>
          <a:xfrm>
            <a:off x="6293308" y="6031359"/>
            <a:ext cx="1176925" cy="276999"/>
          </a:xfrm>
          <a:prstGeom prst="rect">
            <a:avLst/>
          </a:prstGeom>
        </p:spPr>
        <p:txBody>
          <a:bodyPr wrap="none">
            <a:spAutoFit/>
          </a:bodyPr>
          <a:lstStyle/>
          <a:p>
            <a:r>
              <a:rPr lang="pt-BR" sz="1200" dirty="0">
                <a:latin typeface="Times" charset="0"/>
                <a:ea typeface="Times" charset="0"/>
                <a:cs typeface="Times" charset="0"/>
              </a:rPr>
              <a:t>[Orlando. 2016]</a:t>
            </a:r>
            <a:endParaRPr lang="en-US" sz="1200" dirty="0"/>
          </a:p>
        </p:txBody>
      </p:sp>
    </p:spTree>
    <p:extLst>
      <p:ext uri="{BB962C8B-B14F-4D97-AF65-F5344CB8AC3E}">
        <p14:creationId xmlns:p14="http://schemas.microsoft.com/office/powerpoint/2010/main" val="501593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Graphic spid="8"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familyOne.png"/>
          <p:cNvPicPr>
            <a:picLocks noGrp="1" noChangeAspect="1"/>
          </p:cNvPicPr>
          <p:nvPr>
            <p:ph type="pic" idx="4294967295"/>
          </p:nvPr>
        </p:nvPicPr>
        <p:blipFill>
          <a:blip r:embed="rId3">
            <a:extLst/>
          </a:blip>
          <a:srcRect t="4324" b="4324"/>
          <a:stretch>
            <a:fillRect/>
          </a:stretch>
        </p:blipFill>
        <p:spPr>
          <a:xfrm>
            <a:off x="1268076" y="110386"/>
            <a:ext cx="6591300" cy="3854450"/>
          </a:xfrm>
          <a:prstGeom prst="rect">
            <a:avLst/>
          </a:prstGeom>
        </p:spPr>
      </p:pic>
      <p:graphicFrame>
        <p:nvGraphicFramePr>
          <p:cNvPr id="6" name="Chart 5"/>
          <p:cNvGraphicFramePr/>
          <p:nvPr>
            <p:extLst>
              <p:ext uri="{D42A27DB-BD31-4B8C-83A1-F6EECF244321}">
                <p14:modId xmlns:p14="http://schemas.microsoft.com/office/powerpoint/2010/main" val="1227619358"/>
              </p:ext>
            </p:extLst>
          </p:nvPr>
        </p:nvGraphicFramePr>
        <p:xfrm>
          <a:off x="1229783" y="4151734"/>
          <a:ext cx="2160240" cy="201622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p:nvPr>
            <p:extLst>
              <p:ext uri="{D42A27DB-BD31-4B8C-83A1-F6EECF244321}">
                <p14:modId xmlns:p14="http://schemas.microsoft.com/office/powerpoint/2010/main" val="330111137"/>
              </p:ext>
            </p:extLst>
          </p:nvPr>
        </p:nvGraphicFramePr>
        <p:xfrm>
          <a:off x="3500603" y="4151734"/>
          <a:ext cx="2160240" cy="201622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p:cNvGraphicFramePr/>
          <p:nvPr>
            <p:extLst>
              <p:ext uri="{D42A27DB-BD31-4B8C-83A1-F6EECF244321}">
                <p14:modId xmlns:p14="http://schemas.microsoft.com/office/powerpoint/2010/main" val="1723153177"/>
              </p:ext>
            </p:extLst>
          </p:nvPr>
        </p:nvGraphicFramePr>
        <p:xfrm>
          <a:off x="5745510" y="4151734"/>
          <a:ext cx="2160240" cy="201622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10010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Graphic spid="8"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2091661353"/>
              </p:ext>
            </p:extLst>
          </p:nvPr>
        </p:nvGraphicFramePr>
        <p:xfrm>
          <a:off x="1" y="110359"/>
          <a:ext cx="8970578" cy="66057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7319349" y="1403502"/>
            <a:ext cx="1824651" cy="646331"/>
          </a:xfrm>
          <a:prstGeom prst="rect">
            <a:avLst/>
          </a:prstGeom>
        </p:spPr>
        <p:txBody>
          <a:bodyPr wrap="square">
            <a:spAutoFit/>
          </a:bodyPr>
          <a:lstStyle/>
          <a:p>
            <a:r>
              <a:rPr lang="en-US" dirty="0"/>
              <a:t>[</a:t>
            </a:r>
            <a:r>
              <a:rPr lang="en-US" dirty="0" err="1"/>
              <a:t>Svensson</a:t>
            </a:r>
            <a:r>
              <a:rPr lang="en-US" dirty="0"/>
              <a:t> et al. 2001, 2005]</a:t>
            </a:r>
          </a:p>
        </p:txBody>
      </p:sp>
      <p:sp>
        <p:nvSpPr>
          <p:cNvPr id="4" name="Rectangle 3"/>
          <p:cNvSpPr/>
          <p:nvPr/>
        </p:nvSpPr>
        <p:spPr>
          <a:xfrm>
            <a:off x="-24063" y="5337828"/>
            <a:ext cx="2076659" cy="646331"/>
          </a:xfrm>
          <a:prstGeom prst="rect">
            <a:avLst/>
          </a:prstGeom>
        </p:spPr>
        <p:txBody>
          <a:bodyPr wrap="none">
            <a:spAutoFit/>
          </a:bodyPr>
          <a:lstStyle/>
          <a:p>
            <a:pPr algn="r"/>
            <a:r>
              <a:rPr lang="en-US" dirty="0"/>
              <a:t>[Hamada et al. 2005</a:t>
            </a:r>
            <a:br>
              <a:rPr lang="en-US" dirty="0"/>
            </a:br>
            <a:r>
              <a:rPr lang="en-US" dirty="0"/>
              <a:t>Tran et al. 2005]</a:t>
            </a:r>
          </a:p>
        </p:txBody>
      </p:sp>
      <p:sp>
        <p:nvSpPr>
          <p:cNvPr id="5" name="Rectangle 4"/>
          <p:cNvSpPr/>
          <p:nvPr/>
        </p:nvSpPr>
        <p:spPr>
          <a:xfrm>
            <a:off x="5088121" y="110359"/>
            <a:ext cx="2140779" cy="369332"/>
          </a:xfrm>
          <a:prstGeom prst="rect">
            <a:avLst/>
          </a:prstGeom>
        </p:spPr>
        <p:txBody>
          <a:bodyPr wrap="none">
            <a:spAutoFit/>
          </a:bodyPr>
          <a:lstStyle/>
          <a:p>
            <a:r>
              <a:rPr lang="en-US" dirty="0"/>
              <a:t>[</a:t>
            </a:r>
            <a:r>
              <a:rPr lang="en-US" dirty="0" err="1"/>
              <a:t>Bonanni</a:t>
            </a:r>
            <a:r>
              <a:rPr lang="en-US" dirty="0"/>
              <a:t> et al. 2005]</a:t>
            </a:r>
          </a:p>
        </p:txBody>
      </p:sp>
      <p:sp>
        <p:nvSpPr>
          <p:cNvPr id="6" name="Rectangle 5"/>
          <p:cNvSpPr/>
          <p:nvPr/>
        </p:nvSpPr>
        <p:spPr>
          <a:xfrm>
            <a:off x="6873916" y="5716960"/>
            <a:ext cx="2159309" cy="646331"/>
          </a:xfrm>
          <a:prstGeom prst="rect">
            <a:avLst/>
          </a:prstGeom>
        </p:spPr>
        <p:txBody>
          <a:bodyPr wrap="none">
            <a:spAutoFit/>
          </a:bodyPr>
          <a:lstStyle/>
          <a:p>
            <a:r>
              <a:rPr lang="en-US" dirty="0"/>
              <a:t>[</a:t>
            </a:r>
            <a:r>
              <a:rPr lang="en-US" dirty="0" err="1"/>
              <a:t>Nakauchi</a:t>
            </a:r>
            <a:r>
              <a:rPr lang="en-US" dirty="0"/>
              <a:t> et al. 2005</a:t>
            </a:r>
            <a:br>
              <a:rPr lang="en-US" dirty="0"/>
            </a:br>
            <a:r>
              <a:rPr lang="en-US" dirty="0" err="1"/>
              <a:t>Ju</a:t>
            </a:r>
            <a:r>
              <a:rPr lang="en-US" dirty="0"/>
              <a:t> et al. </a:t>
            </a:r>
            <a:r>
              <a:rPr lang="en-US"/>
              <a:t>2001]</a:t>
            </a:r>
            <a:endParaRPr lang="en-US" dirty="0"/>
          </a:p>
        </p:txBody>
      </p:sp>
      <p:sp>
        <p:nvSpPr>
          <p:cNvPr id="7" name="Rectangle 6"/>
          <p:cNvSpPr/>
          <p:nvPr/>
        </p:nvSpPr>
        <p:spPr>
          <a:xfrm>
            <a:off x="-48198" y="1291021"/>
            <a:ext cx="2081404" cy="646331"/>
          </a:xfrm>
          <a:prstGeom prst="rect">
            <a:avLst/>
          </a:prstGeom>
        </p:spPr>
        <p:txBody>
          <a:bodyPr wrap="none">
            <a:spAutoFit/>
          </a:bodyPr>
          <a:lstStyle/>
          <a:p>
            <a:pPr algn="r"/>
            <a:r>
              <a:rPr lang="en-US" dirty="0"/>
              <a:t>[</a:t>
            </a:r>
            <a:r>
              <a:rPr lang="en-US" dirty="0" err="1"/>
              <a:t>Mankoff</a:t>
            </a:r>
            <a:r>
              <a:rPr lang="en-US" dirty="0"/>
              <a:t> et al. 2002</a:t>
            </a:r>
            <a:br>
              <a:rPr lang="en-US" dirty="0"/>
            </a:br>
            <a:r>
              <a:rPr lang="en-US" dirty="0"/>
              <a:t>Chi et al. 2007]</a:t>
            </a:r>
          </a:p>
        </p:txBody>
      </p:sp>
    </p:spTree>
    <p:extLst>
      <p:ext uri="{BB962C8B-B14F-4D97-AF65-F5344CB8AC3E}">
        <p14:creationId xmlns:p14="http://schemas.microsoft.com/office/powerpoint/2010/main" val="416227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36560" y="412657"/>
            <a:ext cx="2620311" cy="3446143"/>
          </a:xfrm>
          <a:prstGeom prst="rect">
            <a:avLst/>
          </a:prstGeom>
        </p:spPr>
      </p:pic>
      <p:pic>
        <p:nvPicPr>
          <p:cNvPr id="5" name="Picture 4"/>
          <p:cNvPicPr>
            <a:picLocks noChangeAspect="1"/>
          </p:cNvPicPr>
          <p:nvPr/>
        </p:nvPicPr>
        <p:blipFill>
          <a:blip r:embed="rId4"/>
          <a:stretch>
            <a:fillRect/>
          </a:stretch>
        </p:blipFill>
        <p:spPr>
          <a:xfrm>
            <a:off x="233697" y="4117116"/>
            <a:ext cx="8734453" cy="2257926"/>
          </a:xfrm>
          <a:prstGeom prst="rect">
            <a:avLst/>
          </a:prstGeom>
        </p:spPr>
      </p:pic>
      <p:pic>
        <p:nvPicPr>
          <p:cNvPr id="6" name="Picture 5"/>
          <p:cNvPicPr>
            <a:picLocks noChangeAspect="1"/>
          </p:cNvPicPr>
          <p:nvPr/>
        </p:nvPicPr>
        <p:blipFill>
          <a:blip r:embed="rId5"/>
          <a:stretch>
            <a:fillRect/>
          </a:stretch>
        </p:blipFill>
        <p:spPr>
          <a:xfrm>
            <a:off x="207921" y="397325"/>
            <a:ext cx="2045417" cy="3461475"/>
          </a:xfrm>
          <a:prstGeom prst="rect">
            <a:avLst/>
          </a:prstGeom>
        </p:spPr>
      </p:pic>
      <p:pic>
        <p:nvPicPr>
          <p:cNvPr id="7" name="Picture 6"/>
          <p:cNvPicPr>
            <a:picLocks noChangeAspect="1"/>
          </p:cNvPicPr>
          <p:nvPr/>
        </p:nvPicPr>
        <p:blipFill>
          <a:blip r:embed="rId6"/>
          <a:stretch>
            <a:fillRect/>
          </a:stretch>
        </p:blipFill>
        <p:spPr>
          <a:xfrm>
            <a:off x="5040093" y="412657"/>
            <a:ext cx="3928057" cy="3446143"/>
          </a:xfrm>
          <a:prstGeom prst="rect">
            <a:avLst/>
          </a:prstGeom>
        </p:spPr>
      </p:pic>
    </p:spTree>
    <p:extLst>
      <p:ext uri="{BB962C8B-B14F-4D97-AF65-F5344CB8AC3E}">
        <p14:creationId xmlns:p14="http://schemas.microsoft.com/office/powerpoint/2010/main" val="20309002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969</TotalTime>
  <Words>918</Words>
  <Application>Microsoft Macintosh PowerPoint</Application>
  <PresentationFormat>On-screen Show (4:3)</PresentationFormat>
  <Paragraphs>170</Paragraphs>
  <Slides>27</Slides>
  <Notes>18</Notes>
  <HiddenSlides>2</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Apple Chancery</vt:lpstr>
      <vt:lpstr>Arial</vt:lpstr>
      <vt:lpstr>Calibri</vt:lpstr>
      <vt:lpstr>Calibri Light</vt:lpstr>
      <vt:lpstr>Century Gothic</vt:lpstr>
      <vt:lpstr>Mangal</vt:lpstr>
      <vt:lpstr>Times</vt:lpstr>
      <vt:lpstr>Times New Roman</vt:lpstr>
      <vt:lpstr>Vrinda</vt:lpstr>
      <vt:lpstr>Wingdings</vt:lpstr>
      <vt:lpstr>Retrospect</vt:lpstr>
      <vt:lpstr>PowerPoint Presentation</vt:lpstr>
      <vt:lpstr>PowerPoint Presentation</vt:lpstr>
      <vt:lpstr>Commensality &amp;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Question</vt:lpstr>
      <vt:lpstr>Participating Families</vt:lpstr>
      <vt:lpstr>Participating Families</vt:lpstr>
      <vt:lpstr>Research Methods</vt:lpstr>
      <vt:lpstr>Research Methods</vt:lpstr>
      <vt:lpstr>The Availability of Technology at Mealtimes</vt:lpstr>
      <vt:lpstr>Understanding Technology Use At Mealtimes</vt:lpstr>
      <vt:lpstr>PowerPoint Presentation</vt:lpstr>
      <vt:lpstr>PowerPoint Presentation</vt:lpstr>
      <vt:lpstr>PowerPoint Presentation</vt:lpstr>
      <vt:lpstr>PowerPoint Presentation</vt:lpstr>
      <vt:lpstr>PowerPoint Presentation</vt:lpstr>
      <vt:lpstr>PowerPoint Presentation</vt:lpstr>
      <vt:lpstr>Technology Usage at Mealtimes</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Commensality &amp;</dc:title>
  <dc:creator>Hasan Ferdous</dc:creator>
  <cp:lastModifiedBy>Hasan Ferdous</cp:lastModifiedBy>
  <cp:revision>52</cp:revision>
  <cp:lastPrinted>2018-12-05T05:21:44Z</cp:lastPrinted>
  <dcterms:created xsi:type="dcterms:W3CDTF">2017-04-26T12:07:40Z</dcterms:created>
  <dcterms:modified xsi:type="dcterms:W3CDTF">2018-12-05T05:21:59Z</dcterms:modified>
</cp:coreProperties>
</file>